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474" r:id="rId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E0373F"/>
    <a:srgbClr val="6F3E9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48"/>
    <p:restoredTop sz="96327"/>
  </p:normalViewPr>
  <p:slideViewPr>
    <p:cSldViewPr snapToGrid="0">
      <p:cViewPr varScale="1">
        <p:scale>
          <a:sx n="156" d="100"/>
          <a:sy n="156" d="100"/>
        </p:scale>
        <p:origin x="174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>
            <a:extLst>
              <a:ext uri="{FF2B5EF4-FFF2-40B4-BE49-F238E27FC236}">
                <a16:creationId xmlns:a16="http://schemas.microsoft.com/office/drawing/2014/main" id="{7974A45F-CC42-2B3F-2C1E-7193768424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8139" y="4077921"/>
            <a:ext cx="9144000" cy="569897"/>
          </a:xfrm>
        </p:spPr>
        <p:txBody>
          <a:bodyPr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67FF7BF9-18B7-7C4A-0750-594C3B867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48060" y="332716"/>
            <a:ext cx="4804455" cy="4243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C42BE58-BF30-5942-1914-CEB268E50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8139" y="2261286"/>
            <a:ext cx="9144000" cy="1715816"/>
          </a:xfrm>
        </p:spPr>
        <p:txBody>
          <a:bodyPr anchor="b">
            <a:noAutofit/>
          </a:bodyPr>
          <a:lstStyle>
            <a:lvl1pPr algn="l">
              <a:defRPr sz="4000" b="1">
                <a:solidFill>
                  <a:srgbClr val="E0373F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6263FCEA-103F-1752-49DA-98A2C2B5EC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7176" y="6190044"/>
            <a:ext cx="1459389" cy="31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36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B36115-C879-1C41-CEA1-F4B9B91ED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496DA45-61D8-B05A-6DA4-DA3F6A1BB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4553" y="1915319"/>
            <a:ext cx="3449595" cy="4261644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FA2D4AD-4659-72CF-639D-2C700C1D8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ED687E0-E392-F24F-EF2C-F7765AC41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3A75FD-4B1D-2ADD-EE38-9E3BCF4F2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testo verticale 2">
            <a:extLst>
              <a:ext uri="{FF2B5EF4-FFF2-40B4-BE49-F238E27FC236}">
                <a16:creationId xmlns:a16="http://schemas.microsoft.com/office/drawing/2014/main" id="{AAB4B9DF-BD06-9132-3A26-CCCB293EE202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>
            <a:off x="7376984" y="1978025"/>
            <a:ext cx="3064475" cy="43513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testo verticale 2">
            <a:extLst>
              <a:ext uri="{FF2B5EF4-FFF2-40B4-BE49-F238E27FC236}">
                <a16:creationId xmlns:a16="http://schemas.microsoft.com/office/drawing/2014/main" id="{7107DD8A-1C07-8CE4-1EA4-9F7467CAB65F}"/>
              </a:ext>
            </a:extLst>
          </p:cNvPr>
          <p:cNvSpPr>
            <a:spLocks noGrp="1"/>
          </p:cNvSpPr>
          <p:nvPr>
            <p:ph type="body" orient="vert" idx="14"/>
          </p:nvPr>
        </p:nvSpPr>
        <p:spPr>
          <a:xfrm>
            <a:off x="4038600" y="1915319"/>
            <a:ext cx="3202459" cy="4351338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895601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BB7D26F-4717-E441-0D89-454274E222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902941"/>
            <a:ext cx="2628900" cy="4274022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6577431-3196-991A-76DB-DE2906284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02941"/>
            <a:ext cx="7734300" cy="4274022"/>
          </a:xfrm>
        </p:spPr>
        <p:txBody>
          <a:bodyPr vert="eaVert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9E77F5-E72A-ABFF-85DC-65CAD0A0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8EC0E8C-3814-07EE-2DBB-23F3991A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09F446F-538D-12CC-EADD-2E69B9B4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51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C780A1-9F22-B2FA-418C-6447221C8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E1A179-1D6C-6075-EF63-F945836B8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53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0F31ED1-8DA5-09D1-039B-C25D95B6A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59B84C-3EB9-D403-02EF-EF249C8CA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711953-C0EA-494B-CAC4-2F3F3B62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Segnaposto contenuto 2">
            <a:extLst>
              <a:ext uri="{FF2B5EF4-FFF2-40B4-BE49-F238E27FC236}">
                <a16:creationId xmlns:a16="http://schemas.microsoft.com/office/drawing/2014/main" id="{AEDE25BE-34C1-7D1E-3C1C-AE22E29DA51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248664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8" name="Segnaposto contenuto 2">
            <a:extLst>
              <a:ext uri="{FF2B5EF4-FFF2-40B4-BE49-F238E27FC236}">
                <a16:creationId xmlns:a16="http://schemas.microsoft.com/office/drawing/2014/main" id="{C8ED9C43-8847-2F2B-B9F7-90D32E4DF668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050716" y="1977887"/>
            <a:ext cx="3449595" cy="4199076"/>
          </a:xfrm>
        </p:spPr>
        <p:txBody>
          <a:bodyPr/>
          <a:lstStyle>
            <a:lvl1pPr>
              <a:lnSpc>
                <a:spcPct val="100000"/>
              </a:lnSpc>
              <a:defRPr>
                <a:latin typeface="+mj-lt"/>
              </a:defRPr>
            </a:lvl1pPr>
            <a:lvl2pPr>
              <a:lnSpc>
                <a:spcPct val="100000"/>
              </a:lnSpc>
              <a:defRPr>
                <a:latin typeface="+mj-lt"/>
              </a:defRPr>
            </a:lvl2pPr>
            <a:lvl3pPr>
              <a:lnSpc>
                <a:spcPct val="100000"/>
              </a:lnSpc>
              <a:defRPr>
                <a:latin typeface="+mj-lt"/>
              </a:defRPr>
            </a:lvl3pPr>
            <a:lvl4pPr>
              <a:lnSpc>
                <a:spcPct val="100000"/>
              </a:lnSpc>
              <a:defRPr>
                <a:latin typeface="+mj-lt"/>
              </a:defRPr>
            </a:lvl4pPr>
            <a:lvl5pPr>
              <a:lnSpc>
                <a:spcPct val="100000"/>
              </a:lnSpc>
              <a:defRPr>
                <a:latin typeface="+mj-lt"/>
              </a:defRPr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92974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58C03E-C764-A51D-1800-B7117166B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421048D-6984-8A02-D97A-BBD53C48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7A7A8E7-303E-13C7-AE91-B65127FDB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237DF9-70CD-8B2B-127C-3C9BC042D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58FE3E-BD3F-A940-33B7-B1AFC5F8D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8651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71D7382-BB2E-399E-FA01-9481C8444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6B9249-06AD-D2DE-A50A-857033D7D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3577"/>
            <a:ext cx="5181600" cy="4113385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955B10-B955-CB50-B073-3BAAC8E54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3577"/>
            <a:ext cx="5181600" cy="411338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E292F76-761B-8DC9-C40F-C00C73D85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CDE0646-125E-E4ED-1AC2-0F615E640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FD2F4A1-31A4-C2AD-2AA6-0A2DE8DA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27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0E3070F-6777-5437-3844-7F090D127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652" y="136525"/>
            <a:ext cx="8476736" cy="889086"/>
          </a:xfrm>
        </p:spPr>
        <p:txBody>
          <a:bodyPr/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BC4377-74C8-F663-855B-0068E50317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52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087EB96-5035-DCBF-6406-5370548801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79123"/>
            <a:ext cx="5157787" cy="3310539"/>
          </a:xfr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5008577-A080-F4A3-0BCE-5E4398BF5F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52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9EACE0F-999D-A066-6524-C994D5A9EA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79123"/>
            <a:ext cx="5183188" cy="331053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1025BC2-5157-35DB-1C1E-416C1B45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65ED207-D059-D2AD-83CD-8CD3330A2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983823-9456-6C2C-2B66-27F9F0237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758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1D8860-1FCF-C755-B050-49D866431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4FEAE2-1EF7-E908-3AF0-C6067C410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593892-9884-0ADB-BDFF-BB656398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9859DAF-71DC-D09E-2CC7-8B3015628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848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4E44EBF-FB14-FD38-E70B-0754B7E3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9208D43-7131-9213-B006-8D4875BA3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8730504-DFA2-BD85-CC5C-A0FBD94A0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7291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2BD073-136F-E892-87B1-A36F123AB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7708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B42A9B9-82A0-4DC6-6956-10E7AECF0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77081"/>
            <a:ext cx="6172200" cy="38839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C70E07C-701F-3E1F-31DE-9B8CAD5904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54162"/>
            <a:ext cx="3932237" cy="1914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FA26260-9F10-938D-56E7-273B3B8665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308E97C-FCD5-277B-B317-D26029922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DE61B3E-98E0-87CF-56E6-BDFB23D26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618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A6E420-A44D-E232-5081-E2BD34596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96614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8407AC6-20CE-56D5-9826-866F0D7E89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66140"/>
            <a:ext cx="5258271" cy="38949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289E3D2-CCF6-3A15-82B9-1B0D08463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94670"/>
            <a:ext cx="3932237" cy="21743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CAF624C-0A7B-646C-C68A-AF7DE244B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369CFA-14C4-E997-9894-AE953EB3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B95AB40-4E16-D672-9CED-844FAD117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1423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8C6D91A-5F1A-EBC2-5114-76467B827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7470" y="288582"/>
            <a:ext cx="8116330" cy="586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B0C86D4-CBC0-ACA1-80C7-61E2BBC6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53" y="1997765"/>
            <a:ext cx="3449595" cy="4179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E1C25C-0B69-68D2-1A2A-1A15CDBD3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6D3A3-361C-A54E-BCFF-5518FCF9277C}" type="datetimeFigureOut">
              <a:rPr lang="it-IT" smtClean="0"/>
              <a:t>05/06/2024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5D05095-089C-35BE-4ADD-1D019E370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3202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166FDFE-608A-BE2A-2B15-0E22B6775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9825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DA085-2281-C341-931F-E1C8BC9AF0CE}" type="slidenum">
              <a:rPr lang="it-IT" smtClean="0"/>
              <a:t>‹N›</a:t>
            </a:fld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C16A1FF-60D0-61C3-FA6E-80CA732F3D33}"/>
              </a:ext>
            </a:extLst>
          </p:cNvPr>
          <p:cNvSpPr/>
          <p:nvPr userDrawn="1"/>
        </p:nvSpPr>
        <p:spPr>
          <a:xfrm>
            <a:off x="0" y="1059893"/>
            <a:ext cx="12192000" cy="365125"/>
          </a:xfrm>
          <a:prstGeom prst="rect">
            <a:avLst/>
          </a:prstGeom>
          <a:gradFill>
            <a:gsLst>
              <a:gs pos="0">
                <a:srgbClr val="E74C29"/>
              </a:gs>
              <a:gs pos="100000">
                <a:srgbClr val="6F3E91"/>
              </a:gs>
              <a:gs pos="45000">
                <a:srgbClr val="D61F58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EA9C8D6-4B47-EC33-3740-991C515E84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44553" y="360857"/>
            <a:ext cx="1830285" cy="441793"/>
          </a:xfrm>
          <a:prstGeom prst="rect">
            <a:avLst/>
          </a:prstGeom>
        </p:spPr>
      </p:pic>
      <p:pic>
        <p:nvPicPr>
          <p:cNvPr id="11" name="Immagine 10" descr="Immagine che contiene cerchio, Elementi grafici, schermata, giallo&#10;&#10;Descrizione generata automaticamente">
            <a:extLst>
              <a:ext uri="{FF2B5EF4-FFF2-40B4-BE49-F238E27FC236}">
                <a16:creationId xmlns:a16="http://schemas.microsoft.com/office/drawing/2014/main" id="{609C9C09-8E72-2966-0E51-F5FAB907167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92179" y="5906363"/>
            <a:ext cx="914256" cy="79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93298" y="2714721"/>
            <a:ext cx="11162581" cy="171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it-IT" sz="4800" dirty="0"/>
              <a:t>INDAGINE SULL’IMPRENDITORIA FEMMINILE </a:t>
            </a:r>
            <a:br>
              <a:rPr lang="it-IT" sz="4800" dirty="0"/>
            </a:br>
            <a:r>
              <a:rPr lang="it-IT" sz="4800" dirty="0"/>
              <a:t> GENOVA 2024</a:t>
            </a:r>
            <a:br>
              <a:rPr lang="it-IT" sz="4800" dirty="0"/>
            </a:br>
            <a:endParaRPr lang="it-IT" sz="480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998" y="5744134"/>
            <a:ext cx="2547657" cy="80452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741" y="5573298"/>
            <a:ext cx="975359" cy="97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5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243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4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6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2092844" y="4405370"/>
            <a:ext cx="600520" cy="60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8" descr="data:image/png;base64,iVBORw0KGgoAAAANSUhEUgAABLAAAALmCAYAAABSJm0fAAAAAXNSR0IArs4c6QAAIABJREFUeF7s3QeYE+W+x/F/ku2FqjRpSpEiTbGgIKBiQUVsIKCichDsqIdjFwsqdq+oCIgoKiI2RETliL2gHjuKDenSpG5ha+Y+/8Gs2ZBs2iQ7Sb5zHx6u7sxbPu+EY368xWEYhiFcCCCAAAIIIIAAAggggAACCCCAAAII2FTAQYBl05GhWQgggAACCCCAAAIIIIAAAggggAACpgABFi8C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CDA4h1AAAEEEEAAAQQQQAABBBBAAAEEELC1AAGWrYeHxiGAAAIIIIAAAggggAACCCCAAAIIEGDxDiCAAAIIIIAAAggggAACCCCAAAII2FqAAMvWw0PjEEAAAQQQQAABBBBAAAEEEEAAAQQIsHgHEEAAAQQQQAABBBBAAAEEEEAAAQRsLUCAZevhoXEIIIAAAggggAACCCCAAAIIIIAAAgRYvAMIIIAAAggggAACCCCAAAIIIIAAArYWIMCy9fDQOAQQQAABBBBAAAEEEEAAAQQQQAABAizeAQQQQAABBBBAAAEEEEAAAQQQQAABWwsQYNl6eGgcAggggAACCCCAAAIIIIAAAggggAABFu8AAggggAACCCCAAAIIIIAAAggggICtBQiwbD08NA4BBBBAAAEEEEAAAQQQQAABBBBAgACLdwABBBBAAAEEEEAAAQQQQAABBBBAwNYCBFi2Hh4ahwACCCCAAAIIIIAAAggggAACCCBAgMU7gAACCCCAAAIIIIAAAggggAACCCBgawECLFsPD41DAAEEEEAAAQQQQAABBBBAAAEEELB1gFVSUiJPPvmkrFy5MqKRys3Nlfz8fNl3332lR48e0rJlS3E6nRGVZdeHduzYIY8++qhs377dbOKxxx4rxxxzjC2b+84778iiRYvMttWrV08uueQSqVu3ri3bmgiNSqSxj7Xnc889J999951ZTevWreWCCy6QrKysWFdL+QgggAACCCCAAAIIIIAAAnESSOoAy9ewRYsWMnz4cGnYsGGceGNfTSKFGARY1r4PiTT21vZ8z9IIsGItTPkIIIAAAggggAACCCCAQO0KpFSApdQaXo0ePVoaNGhQu/IW1Z5IIQYBlkWD/ncxiTT21vacACvWnpSPAAIIIIAAAggggAACCNhNIKECLF1uNnLkSHNZYLBLl9Tp0sPPPvtMtm7dWu32Nm3amOUkwxKjRAoxCLCCvbXh/TyRxj68noV/NzOwwjfjCQQQQAABBBBAAAEEEEAgkQQSKsCKZN8kt9stn3/+ubz++utSUVFhjo3L5ZJzzjlHOnXqlEhj5bethBgJP4R0wAIBAiwLECkCAQQQQAABBBBAAAEEELCxQNIHWGpvGIYsXLhQPvjgg6qh6N69uwwbNkwcDoeNhyd40wiwghtxR/ILEGAl/xjTQwQQQAABBBBAAAEEEEhtgZQIsHSIN2zYIFOnTpWioiJzxPfZZx9zL6ycnJyEfgMIsBJ6+Gi8RQIEWBZBUgwCCCCAAAIIIIAAAgggYFOBlAmwiouLZfr06bJu3TpzKCJZjmjHMSTAsuOo0KZ4CxBgxVuc+hBAAAEEEEAAAQQQQACB+AoQYNWtW008ko3GV69eLU888YSUlJSYZen+Wl26dKlxJHVvLt1k/uOPPzZ/15lhutTR6XSa4Vr79u2lV69e0qRJkxqXOUYSYFlVd7ivajBb9XvyySdND29Hbe9PP/0kn376qRlA7tq1y/x5bm6u7LvvvnLkkUdKq1atYrYcdNu2bfLNN9/I0qVLZcuWLVX1e9pQv359Ofjgg6VHjx4BDwbwfUfCtdP7W7duLRdccEFVHZGMfWVlpWmphxusX7++akZienq6eUKnLq099NBDTduaLu+69TCEf/3rX9KyZUspLy+X7777zhyrjRs3mv+sy3Tr1Kkj7dq1k759+0rjxo1D7n5paalZ3pIlS6rK08/IXnvtJYcccojZ1szMTAk3wNLP2qZNm+TLL7+UX3/91RxXbate2l7tv372dFwPOOAAUZ+arh9++EGeeeaZqlu6desmI0aMCLmf3IgAAggggAACCCCAAAIIIFCzQMoEWKEuIQwWsvjjDDfA+u233+Tll1/e43RE37L1i3SHDh1k8ODBoiGJvyvcEMPKusP9cAWz9RdgNWvWTGbPni1r1qwJWJ066Yb8Z555pqVLQnfu3GmO088//2yGi8EuDTmOPfZY6dOnjxlEel+1HWBp+3/88Ud56aWXRGcj1nRpP/r372+GTYGCG38Bltbx/PPP1/heq4sGswMHDqwxFAq1vXl5eXLWWWeZQZQGXXr5Bn2+fdVgbc6cOVWzMYONqy4zPuOMM6Rz584BQ1ICrGCK/BwBBBBAAAEEEEAAAQQQiE4gJQIsf5u46+yN008/fY8vpMFClmgCLG3HRx99JG+99VbViYihDJ9+ST/vvPPMGS6+V6gBVizqDqXt3vcEs/UNsDTk0BMkdXZMKJfOWhs5cmTQ2TKhlLV161ZzyWmodXvK1DDt5JNPlt69e0cVYKWlpZnPe07O1P+/Z8+e5jurp2jqFerY6wy2d999V9Rf//9QLw0Fhw4dKtnZ2TW+dzoD65hjjjHrCBaOeQo67LDD5NRTT/UbCOm7+t5778miRYtCaq8GTDoLS2fK6VVTgLVq1SqZOXNmyO30tFfH49xzzzUDZX8XAVaobxX3IYAAAggggAACCCCAAAKRCSR9gKVfhnX5l8488YQBGRkZZiDUtm3bPdSChSz+mEOdgfXtt9/K3Llzq9qhYYeGLkcffbS0aNHCDCY0xNElTdoOnTXmuXR5l24636BBg2pNCDXEiEXd4b5ywWx9Ayz10CVvOmvnwAMPNGcFqYO66ewoLU9n3nhCGb1fl29q8BLNpe14+umnZfny5WYxnnHS+nWcPLOSdCnjL7/8YgaSGnh5rr333lvGjBljLpuL9PINWvbbbz8znPMOk0Idew2W3n777apZZNr+I444wlwep57qq33WmWa+fTnooIPM2Uee0MzTH++61Ud/6Tho2RreHX744Wb/9fO3efNm8xRQ75lsGjpdeOGFojPsfC+9b9asWVWfE8/46+dE339PmYsXL5bvv/9+j5ArUIC1fft2M5TU9uil5eqSSZ1p1qhRI7OPWnZhYaG5XFTNvAM5/fPi/PPP9xuQEmBF+qbzHAIIIIAAAggggAACCCAQmkBSBlj6RVr3lNJlZzrj6Y8//qi2BMx3Jos3VbCQxR9rKAGWzg6ZNm1a1YwendExaNAgcw8f/fLve+l+PK+++qp89dVXVW3XJUxnn312tTAhlBAjVnWH9or9c1cwW98AS5/UoEOXiPmb+aJhg87QUifPEj8NJIYNGxbVfli6R5TuZ6ThmV6BQhxPzzTI0sBL3zO9NAjRsCnQbJ1gbmvXrjUDHA1c9IomvNR9rjS00VBGLz19U98hLdPfpe+dLpv8+uuvq/qis7DU1fvyfe/0ZxouaTCse0f5XvqZfOONN8zPo+fS5ZY6c8v78n0H9HOiAZruL+b7OfEXTmtZgQKsDz/8UBYsWGBWp2UNGDDADI/9ff70Ht9ZeLovlgaT/voXbEz5OQIIIIAAAggggAACCCCAQHQCCRVgRdfV3U/XtCxKfx4sZPHXhlACLO8vz1qGfnnWL++BvjzrPRomaDCiM7L00pljo0aNMjcu91yhBFixqjvc8Qhm6y/AOumkk8xN2gNdvqdL6jJL3VBcl7VFcmlopRuC6wwcverWrStjx44NGPh46vANvULZyN9f+3xDEw3wdNaPblLvewUbew14NIz64osvzEd1KarO4mvatGmNNBrI6Wb6OgtML38zj3zrDmX2219//SWPP/64OXtOLz3oQMM078+Azr7Sd94THursKF1KGuhzon3U9+q///1vVZ/8BVjaJw3yNBzUq3nz5qaFv+WR3jjenx3vzeojebd4BgEEEEAAAQQQQAABBBBAIHKBlAmwNAjQMESXovlusO3NFyxk8UcdLMDyDWbCWWK2YsUKmTFjhpSVlZlV64wt3QfJcwULMWJZd7ivXTBb37bqEjQNj/TEuZou7xPo9ATHSy65xAyeIrn01Lv333/fXBqoM6B01ttpp50WdEaX7zugs+t898EK1h7fmVw6+2jIkCF7zH4Kdex11pUGRnranl6B9n3z1y49HXP+/Pnmj/zNPPJ973RmlwZC+jkLdPmOr7+gSQM3nVWnV6jjr/uUaT+1TXr5K1dDM11yqJ+ngoICczlqTcGopw/eSwOjnVkXbPz5OQIIIIAAAggggAACCCCAQGCBpA2wNKTSMEP3mNLQyrPHVLCXIVjI4u/5YAGW78wT3xCqpjbpl/4nnnhCtA5/X86DBVixrDuYpe/Pg9mGEnD4qzNYueG2M5L7fd8Bf8vjaipXZxzpPm26ZFSvUJa4BRt73cNLZ1LpTD69hg8fHjAM822bzr7S4FTHxN+zvnV369ZNRowYEZTOO2z0DZp8x79du3bmksRAJyF6KlM7XfKps+D8fUaCNqqGG3z3top0Zl00beBZBBBAAAEEEEAAAQQQQAABkYQKsHRWje4tlJ+fX23sdBmR7nf16aefVtvvSmc6DR48WPSLcKhXJGFIsADLN0g488wzzQ20Q71qmmEUbohhZd2htt9zXzBb3wAj1FAkWLnhtjPU+3XGlAY9GpwsW7asagaQPh9OgKXvr84O0mVwnr28gu27pXUEG3vd4P7FF18MtTs13ufbn2B1ByqspgDLt8xwgl7vd6CmUwiDYXg2cV+5cqVoeKXLd703cifACibIzxFAAAEEEEAAAQQQQACB2AgkVIAVbHmYfvnU0/Z0Jotn1okuwzr++OOlT58+QZeBKXEkYUiwACvaWRzebfJdVhUsSIhl3eG+ksFs7Rhg6Tuly8800NCwSme06cboekiA51RLfw7hBFi+J0T6O3HQXx3Bxt7bO9yx8r1fl9vpElzPFazuSAIsPXVz6tSppm24IaAazp4923wulABLN5XXpYf62dWx1ZMJdWx12aXnVEt/fSDAivZN4nkEEEAAAQQQQAABBBBAIDKBpAqwPAS+gUBNJ5n5sgULWfwxxzPA8t1IOliQYGWAFe0m1sFs7RRgaYihJ/EtXLiw6gS/cD5ioQZYvu9qoBMHazvACnfvtUgCrGiWYXq/5zUFWBps68bsH3zwQdXyyHDGlQArHC3uRQABBBBAAAEEEEAAAQSsE0jKAMvfyWQavlxwwQXm7IyarmAhS20EWIsWLTJnhunlOwst1gFWTXWH+xoGs7VLgKVLA3VPpd9//z1gF3WPKp0Np6ce7r///uZG5y+88EJVKBJKgKUzumbOnFm1RK2mEwejDbCiDR996w/23kUSYEUzAyuUAEtPeNQ9wTyb2vtro2fvPD3pU08s1XdBZ3R6LgKscD/13I8AAggggAACCCCAAAIIWCOQlAGW0vie6Kb/TvfE0pPSNAQKdHmHLNnZ2eb9zZs3r1E72Aws3w2xrdyHKliQEMu6w30FEyHA8t1MXfuoM/h0H7UOHTpIq1atzBMONWzSEMtzhTt7SMOU6dOnm8vYPHXUdOJgJAGW90mCVp+gF+y9iyTA8i1TD18466yzQnrN3nvvPXnzzTfNe/3NwPL354GGejqmGkDqIQ+6t55+5r2vaGcwhtR4bkIAAQQQQAABBBBAAAEEEAgqkLQBlvbcd4aL/ruePXvK6aefLvqF3t/lHbKEOmsl2JfcaE4C1A2kNehYt26d3y/nwYKEWNYd9O3yuSERAqwVK1aYp++VlZWZrW/SpIl5cIAu7avp8g0Ka5qB5RumhHLioL+6g439zz//LE8//bRoKKdXKLPCQh3TYHUHKqemTdzVXGdI/fHHH37f9Zra9vLLL8vnn38e8Dk93XHu3LlVm+Tr6aR6KqMGkTVd3ntr6X3MwAr1DeE+BBBAAAEEEEAAAQQQQMBagaQOsPyd7qazac4991xz5oW/yzuM0gBr1KhR5qybmq4FCxaY++p4Lt8vub5L43Qm2JgxY8wlaMEu30Al3L2IYll3sLb7/jwRAizvmTwaLJ199tnSpUuXoF31nu2kNwcKi/zN8ArlxEF/DQgWIunsrscff7zqdMR99tlH/vWvf5nLHaO9gtUdqPyaAix9xvuzpOHShRdeKM2aNauxubrJvm7+rhux6+VvBtacOXPMPc30CjWY1nu9gzH9ZwKsaN8cnkcAAQQQQAABBBBAAAEEIhNI6gBLSXS2i87q0BkynqumL/I//vijzJo1q2qmhp68piewBbp8vzwH+pKrAZd+OfdcAwYMkGOOOabGkxF1w2mdQfPrr7+aj+msMf0CrXvzeK5QgoRY1R3uK5cIAZZ3G9PT081909q0aVNjV/XUvCeeeKJqlpze7C/A0vDq7bffNjcQ13BVr1BPHPTXgGBjr/VpYLR06VLz8XBmemkgpxvYa9ilS+tOPPHEag7B6g4EFizA8g1su3fvLkOHDg04Y1Lr+eKLL8ygyWPqL8Dyrtf3JM9AbdVATIMx/Yx7LgKscD/13I8AAggggAACCCCAAAIIWCOQ9AGWMulm3E899VTVsjD9d4ECJN+NpGs6Fa60tFRefPFF+f7776uNhr8vudu2bZNp06ZV2/No0KBBojOqvPdS8hSk4dWrr74quvTJ88Vclz3pcjYNVjxXKEFCrOoO9xVMhADLdyaVjs+pp54qurm3v0vDjdmzZ1cte/Pc4xtg+ZsNGM6Jg5EEWPqMbyAUyomcGnjpcjudvaeXtlNnQtWvXz+s985fm4MFWBq6Pfvss6JBsl762dCg9+ijj/Y7BrpMUmdX6VJbz+UvwPKeSaVlaiDXp0+fgAGy/jmgG/l7ZnV5yibACvdTz/0IIIAAAggggAACCCCAgDUCKRFgaXigYdCSJUuq1HR5ki4P1M2bvS/fWSv6swYNGsjxxx8vnTt3NsMjndX13Xffybvvvivbt283vwTrL7fbbRYV6Euu7qejwUBFRUXVl3MNpfTLubZDZ1hpaKAzrjTs0S/RnivQCXWhBFhaRizqDvcVTIQA688//zSDRk8gouPatWtXM0TRpZ8aZOk7oifZffbZZ6arJ+jx9tD7NcTyXL7+0YZXWm4oY+8vONM+6Xun77Tu8aXvnQamGzduNGeH6TJaz7us95588snSu3fvasMdSt3+3o9gAZY+4zvzSdugM9UGDhxoLifUMdBN8BcvXmwuC/S01VOfvwDrp59+MgMpz35gGuQdcsgh0r9/f3Mpr9ahBmvWrDHHVQM0z+fUux+6b5bOCvO9fPfB69atm4wYMSLcjwj3I4AAAggggAACCCCAAAIIBBBIiQBL+65Bk26G7j2jQpeG6Ywm3RPH+/K3+XugN0i/TOsSQ53p4lmmGCjA0jDho48+krfeesvvl+NAdeTl5ZmnsWno4HuFGiTEou5wP1WJEGCpky6d0yAn1EvDj7Zt20pBQUFV6OgdYPjuQ6blek670zA0nMt7ZleoY6+hjc5A8p7NF0qd2q++ffvKcccdt8cSvlDr9q0nlABLn9GN3HUpr/fMqkBt1nY2bdpUNHzUy1+A5TuzK5T+62dbQ2v9XHuWEQba24wAKxRR7kEAAQQQQAABBBBAAAEEIhdImQBLiXS2hi7588zCCDS7RO/97bffzHs1+Ap06WwsXQaoYYXus7Vy5Urz1mDLjLRsDRR0FklNl7ZPN5sfPHhwteVb3s+EGyRYWXe4r10iBFjaJ30/3njjDfn000/3mN3j2+d69eqZM5l0Vo7O8vOchKf7rI0ePdo85c5fgBWunef+SAIsfVZnKen7r/uwhRIKabv13e7Ro4ffZXbhvnee9ocaYOn9OiNMlwd6TuD0Z6Yhk86iaty4sbmUUy9/AZb+ew0L9TOts6s8y3IDjYPOTNP+6wEOuvxYPzd66f5z+vn2PcWUACvSN5rnEEAAAQQQQAABBBBAAIHQBFIqwNJg4oUXXjCXfXkuXT6kJwLq8jDfS5cU6VJBDTL0y7T+s35h1tCiZ8+e0qtXL3OTa9+AIliA5QlJdKngl19+aQZfuhG4fqnWpU1169Y1Z34cccQRAYMrT1sjCRLUwYq6Q3vF/rkrUQIsT4s9S+o0vNAZODo+GirqmGtIokvQdFacZ38sDTF0/ya9z3vDfTsEWJ4+6b5tupxO37v169eb751enn61bNlS9FREDWp8Qxrv8Y7kvdPnwwmw9H4N3rS9+hnUIEtDKG2rfm7btWtnzhDT8Mo7QAoUYGl5OjY6o0oPNtBZk57+6xhqmTqT7rDDDjOX9Hr2pvN+bwOdjEiAFe6fBtyPAAIIIIAAAggggAACCIQnYOsAK7yucDcC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CCCAAAIIIIAAAggggEAyChBgJeOo0icEEEAAAQQQQAABBBBAAAEEEEAgiQQIsJJoMOkKAggggAACCCCAAAIIIIAAAgggkIwCBFjJOKr0CQEEEEAAAQQQQAABBBBAAAEEEEgiAQKsJBpMuoIAAggggAACCCCAAAIIIIAAAggkowABVjKOKn1CAAEEEEAAAQQQQAABBBBAAAEEkkiAACuJBpOuIIAAAggggAACCCCAAAIIIIAAAskoQICVjKNKnxBAAAEEEEAAAQQQQAABBBBAAIEkEiDASqLBpCsIIIAAAggggAACCCCAAAIIIIBAMgoQYCXjqNInBBBAAAEEEEAAAQQQQAABBBBAIIkECLCSaDDpCgIIIIAAAggggAACCCCAAAIIIJCMAgRYyTiq9AkBBBBAAAEEEEAAAQQQQAABBBBIIgECrCQaTLqCAAIIIIAAAggggAACCCCAAAIIJKMAAVYyjip9QgABBBBAAAEEEEAAAQQQQAABBJJIgAAriQaTriCAAAIIIIAAAggggAACCCCAAALJKECAlYyjSp8QQAABBBBAAAEEEEAAAQQQQACBJBIgwEqiwaQrCCCAAAIIIIAAAggggAACCCCAQDIKEGAl46jSJwQQQAABBBBAAAEEEEAAAQQQQCCJBAiwkmgw6QoCCCCAAAIIIIAAAggggAACCCCQjAIEWMk4qvQJAQQQQAABBBBAAAEEEEAAAQQQSCIBAqwkGky6ggACCCCAAAIIIIAAAggggAACCCSjAAFWMo4qfUIAAQQQQAABBBBAAAEEEEAAAQSSSIAAK4kGk64ggAACCCCAAAIIIIAAAggggAACyShAgJWMo0qfEEAAAQQQQAABBBBAAAEEEEAAgSQSIMBKosGkKwgggAAC9hMod1dIubtcyiorpMJdIRWG/u4Wt1EpbsMQ/b+f16ZJyzp7S5rLIWlOEZdTJM2lvzvM373/XZrTYf5cf3EhgAACCCCAQO0L7Cg2ZMcuw/zf64b5TslMq/020QIEklGAACsZR5U+IYAAAghYIlBpVMq2kp2yrXSnbNdfZQWys7RAdpYVyc7yQiksK5LC8mIpLN8lxRW7pNj8vURKKktlV0WplFaWidtwB21L2q4OkvPndUHv875BA6zcTIfkZTkkL1Mk1/zdIblZ8vfvu/+9/ty8L1P/o9ohe+U7JSs9rKq4GQEEEEAAAQR8BN7+vkI+/bVCfljrFg2wvK+WDZ1yYGuX9Ovkki4tXNghgIBFAgRYFkFSDAIIIIBAYglsLdkhG4r/kk3Ff8nGXVtl89+//tq1TbaU6K/tsr20IC6diiTAiqZhGmrtlef4O9Dy/v+dsle+QxrmadDliKYKnkUAAQQQQCApBRZ8UyHPflImm3dWD60CdfaQNi45/8gMad+UqdNJ+ULQqbgKEGDFlZvKEEAAAQTiJVBSWSZrC9bLmsINsq5oo6wr3Ch/Fm0yf60v2mzOjrLL1dRxhBT9fqFdmlPVjuYNnLJPA4c0r//37+Y/O6VJXcIt2w0WDUIAAQQQiKmAxlV3vVYqi3+siKieK47PkEGnGOiwAAAgAElEQVQHWjsF+qGHHpJ77703rPb069dP7r//ftFnv/rqK3n88celTZs2VWVs2bJFXn31VTnzzDOlbt26YZXte/Mrr7wil112mYwfP17GjRsXVVk8jIAKEGDxHiCAAAIIJLZA6Z9iFC2T3/5cJPNK28nKgnWyauc62bRra8L0y64BViBA3ZfLN9RqXt8hbRo7zSWLXAgggAACCCSTgGGIXDOnRL5aURlVt0b3z5CzelkXYlkdYO3YscMMnCorK+WRRx6R+vXrR9VfAqyo+HjYjwABFq8FAggggEBiCFQWiFHwgxhFP4gULhWj8EcxCr8Tqdhptr88u70cuaZjYvTFp5WJFmDVhKyzszTI0l9tG7vM35mxlZCvJY1GAAEEEPhbYOK8Unnvp8hmXvkiXjsoUwYcELtd3rdt2yaXXnqpvP/++zJv3jw5+OCDQx5Hz7P6AAFWyGzcGEcBAqw4YlMVAggggECIAuVbxCj4WoyCb8Qo+Fak4Dsxin+t+WGHS3ptPinECux1WzIFWP5kdVaWGWg18gRbu3/nQgABBBBAwO4C8/5XLpMXWbftQHaGQ54akx2zvSYJsOz+RtG+aAQIsKLR41kEEEAAgegFjEoxdn4hxs4vzV+y8ysxin+LqNyry4fLpzuKInq2Nh9K9gArkG3HfZzSsZlLPL83rcfyw9p8D6kbAQQQQKC6QFmFyNDJxbJzV2gbtofqd/KBaTLu+MxQbw/rvlACrJKSErnllluq7YHlWe7nXVmnTp2q7ZFVVlYmn3zyicyZM0c+/vhj2b59u/Tq1UsGDRokZ5xxhuTk5FRra01LCNetWyevvfaavPvuu/LZZ5+Zz+leXEcffbQMHz5c2rZtKw7H7v8u8J4Zduutt8q0adPMZ9u1ayfnn3++nHrqqeJ0OsXtdsuSJUvk6aefDql9YcFysy0ECLBsMQw0AgEEEEghgdINYuz4VIwdS3b/2vm5iOG2BGBW+giZsr7QkrLiWUiqBli+xvVyHdKpmVM67uOSjn//nmXdViHxHFLqQgABBBBIAgGrZ195k7x6ZY7Uybb+L24iDbDefvtteeKJJ+Snn34ym6nhVcOGDeW6666TVq1aiW7uftttt8lLL70keXl50rlzZ3G5XOb9GmTpUkXdHN57Q/hAAZYGVrqp+9q1a837mzdvLuXl5VVl6T/r/l4ajnkHWJs2bZJmzZrJzz//LPvuu69s2LDBbN9xxx0nxcXFMnnyZHn44YfNZw488EDJzc2VFStWmPX07dtX7rjjDvM5rsQVIMBK3LGj5QgggEBCCBglq0S2fyTG9k92/ypaFrN2f557poxbZd00/5g11KdgAqzA0vvurYGWU7q1dEnP/VxSL8f6/9iP1zhTDwIIIIBAYgn8e3aJfLMyuo3bA/V4/EmZcnxX6/fCijTA8g6K9P/33gOroqLCDKc0HDrhhBPkpptuMkMtvQoLC83gSO/Xn919991m8KWXvwBLQ6jLL79cfvnlF/PeY445xpw95SnrgQcekKlTp8rIkSNlwoQJkpmZWTUDS/f10hla+lzTpk3Nzeb10udnzJhh3q8/v/3226vap8HWrFmz5MEHH5Tjjz9eJk6cKPn5+Yn1ItLaKgECLF4GBBBAAAFrBco2iLHtfTG2fSDGtg+D711lYe3r8o+VM1ZkW1hifIoiwArdef+mTjm4jUsObO2SLi1c4iTPCh2POxFAAAEEwhI4/p4iKbdm7/Y96j2xe5pcNdD6ZYSxCLA0bBozZoykp6dXW1Lo6VRBQYHceOON5uys6dOny8CBAwMGWF9++aXcdddd0rVrV7n++uslIyOjms2yZctk9OjRZgDlCdG8+6Rh2WmnnVbtGZ1hdckll5izsB577DFzaaH35Vky+eqrr5pBV+/evcN6D7jZPgIEWPYZC1qCAAIIJKaA4RZj22Ixtuqv98zN12vr2pXbTY5a1bq2qo+4XgKsyOhyMh1yyH4u6dbKaYZZOluLCwEEEEAAASsENu4wZPijxVYU5beM7q1ccv+ILMvLj0WApcHUFVdcIZdddpmMHz/eXDroey1atMjcj0rDpxtuuMEMu2raAytQx5cvXy5jx46VRo0a7RFg/e9//5Pnn3/eXB7ofX344YcybNiwanX7lj9//ny56KKL5NprrzX7wZWYAgRYiTlutBoBBBCoVQHdZN3YukiMLe+IsfW/Iu7SWm2Pp3Ijra4cvqGfLdoSTiMIsMLRCnxvm0a7g6wuLZ3So5VL6rLc0BpYSkEAAQRSUGD5Jrdc+MSumPVcT+OdNsr6WeOxCLB0P6p7773XXCroO/vJA/T999+by/48e2HpMr1QAqyioiLZuXOnaHClAZVuDq97ZPXr12+PAEuXHz7++OPV9tnS+p999lm55pprqvbT8jdoOkvs66+/lnPOOcfcwD4ry/rwMGYvCwVXCRBg8TIggAACCIQkYC4J3PLW7l+FS0N6pjZuuqB4qCwrLqmNqiOukwArYrqAD+ZkOOSgfV1//3JKs/rMzrJemRIRQACB5BVYsdkt/5pOgKUjHEqA5W/mVKAASzeE15lUc+fONYMr78uzYXzPnj1DDrA87QvlbSTACkXJvvcQYNl3bGgZAgggULsCRpkYm98Q4683xL1loUjZ5tptT4i1P+IcIc9tSqyTCAmwQhzcKG7TPbM8gVa7JoRZUVDyKAIIIJASAtuKDDnj/2K3hPDQti65c4j1s4BqewbWkUceaZ72pycV+guwNm/ebM6W0lMPDzjgAOnTp495oqGeDqi//vrrr4BLCAPNwNJ9t3RWFcsDk/+jSYCV/GNMDxFAAIHQBSoLxNg8X9ybXxfjr9dF3Il3ot+72WfJDWti9zemoWOGficBVuhWVtypG8F7wizdg4QLAQQQQAABfwJnPlwsWwuNmOAMPSxdLjyq+gbmVlQUiwDLE0TVtAfWwoULzT2ogu2B5QmbdLmhbvyek5NTrdu///67uWF8kyZNQp6B5dl/i9lVVrxB9i6DAMve40PrEEAAgdgLVBaKsWmeuDfPE2Pza7GvL8Y1LM8/Uc5eYf2x1LFsNgFWLHVrLrt5A6fo34L3auuSHq0Js2pvJKgZAQQQsJ/AXfNL5Z2lsTmG8K6hWXJIG+v/dycWAVY4pxB675PlOwPLcxrgM88843c/LcMwZPbs2fKf//wnrD2wVq9eLRdffLEUFhbKlClTpGPHjtVepsrKSvN0wgULFsiZZ54pF1xwgTidzMa23ycueIsIsIIbcQcCCCCQfAJ6cuCml8W96WUxNr0qIu6k6WNB3qFy7MomCdUfAix7DJcuLdQgq1e7NGnflP+wtceo0AoEEECg9gQ++61SbnzR+n01G9d1yOxLqs88sqqXVgRYGzZskKlTp0rbtm3NZlVUVMj9998vDz/8sJxwwgly0003ie5VpZeGRhpaPfLII+bP7r77bmnYsKH5M98ASwMqLeOee+6RIUOGyIQJE6RevXrmvRpuvfHGG+bP1q5dG1aApQHVtGnTZOLEidK3b1+57rrrzOWJDofDbPubb75p/kwvva9bt25WcVNOnAUIsOIMTnUIIIBAbQoYWxaJselFcW98SaQysfaJCtXNndFMjvjz4FBvt8V9BFi2GIZqjejWavesrF7tXKKztLgQQAABBFJTYNwzJfLDmkpLO3/xgAw5/eB0S8v0FBZNgOU9Q6pNmzbSrl07c18p/V03Xr/tttvkpZdeMve30n2rXC6X/PTTT7J9+/aq0wf1Oc/lbw+s3377Ta688kr55ptvzPCqU6dO5u1ajoZNZ511lugywq1bt5qzqVq3bi2ePgXaA0ufLy4uNsOzJ554wizvwAMPFD0JUcMw3She67rzzjtl0KBBZrDFlZgCBFiJOW60GgEEEAhZwCj8XowNc8S9ca5IyaqQn0vkGwfvPEM2lpUnTBcIsOw7VPrfuJ5ZWRpm1c/lP3rtO1q0DAEEELBe4PvVlXLls9bNwurSwiUPnWP95u1WBFhaxooVK2TSpEny/vvvm7Or9LRA3Zhdr7KyMlm8eLHMmzdPPv74YzO46t27twwePFhOOeWUPfazCnQK4Zo1a2TGjBnmzCgNmDT0Ovroo2X48OHmRu733XefOatL98saOHBgSAGWtk8DsCVLloguUfS0z1O2Lhts0aKF9S8IJcZVgAArrtxUhgACCMRJoGKHuDc8L8aG2WLs+CxOldqnmjuMEbJgS+LMMCPAss+7U1NL8jIdcnh7l/TpkCaHt7N+35LEUKCVCCCAQOoJvPRFuUx5J/qDbfR/RyaflyUtGzKzN/XeInpshQABlhWKlIEAAgjYRMDYuljcG54TY8NzIkby7GsVLu/8rOFy19qicB+rtfsJsGqNPuKK92vkNIOsI/d3Seu9+SISMSQPIoAAAgki8MzH5fLUh5GHWBpe3TE0Uw5ozl+AJMiQ00wbChBg2XBQaBICCCAQlkDZZnGvnyXG+mfEKPoxrEeT9ealeYNl9MrYHHsdCzMCrFioxq/MI9q75MgOadJn/zTJjM2WJvHrDDUhgAACCAQUePO7Cpn8dqmUhnkwYdeWLrnqhAxpwcwr3i4EohIgwIqKj4cRQACB2hMwtn0g7vVPibH+2dprhE1r3pJ3pJy0sr5NW7dnswiwEmaoamyoniq1O8hySWf+hj05BpVeIIAAAj4Cm3YaMvvTclnwdbkE+6syPQTk1IPTZPBB/O0GLxICVggQYFmhSBkIIIBAvASMSnH/+aQYf84UY+eX8ao14eopz2orR67tnDDtJsBKmKEKuaE9Wrmkb6c0Ob5rmqSzWiRkN25EAAEEEkWgqNSQz36rlB/XumXNVrdsLzLE6RRpXMchusy8eyuX9GjN/wAkynjSzsQQIMBKjHGilQggkOICxq7lYqx7Qtx/zhAp35biGqF03yF9tgySimB/NRpKUXG4hwArDsi1VEXLvZxmiHVc1zSpl8MJhrU0DFSLAAIIIIAAAkkgQICVBINIFxBAIHkFzGWC66aJsXFu8nYyRj0bXz5MPt5RHKPSrS2WAMtaTzuWtle+wwyx9Nc+9dn03Y5jRJsQQAABBBBAwN4CBFj2Hh9ahwACKSpgbHxB3GunirH9oxQViL7bz6WPkEfWF0ZfUBxKIMCKA7JNqsjO2B1k6aysdk0IsmwyLDQDAQQQQAABBBJAgAArAQaJJiKAQKoIGOJe+5gYa6eIUfRLqnQ6Zv38MvcMuXxVeczKt7JgAiwrNROnrGO77J6RpfukcCGAAAIIIIAAAgjULECAxRuCAAII1LZAxQ5xr3lU3GsfFSnbVNutSZr6/8wfIKevyEmI/hBgJcQwxayRR7R3yQnd0qVXO4KsmCFTMAIIIIAAAggkvAABVsIPIR1AAIGEFShdL+41k8W95hER966E7YZdG16S00X6r97Prs2r1i4CrIQYppg38pA2LhnYPU367J8W87qoAAEEEEAAAQQQSDQBAqxEGzHaiwACiS9Qslrcq/9P3GseTvy+2LkHrnzptfEoO7ewqm0EWAkxTHFr5IGtXXJi9zTp14kgK27oVIQAAggggAACthcgwLL9ENFABBBIGoGSVeJe/aC5XJArPgKjd50lS4vsP7uNACs+70Oi1dKt5e4ZWcccQJCVaGNHexFAAAEEEEDAegECLOtNKREBBBCoLlCy5u/gajIycRaY4jpbZm0siHOt4VdHgBW+WSo90bn57iBLTy7kQgABBBBAAAEEUlWAACtVR55+I4BA7AXKNol71f3iXv1A7OuiBr8C7+cMletWl9hehwDL9kNkiwZ2aOaUgd3TzeWFXAgggAACCCCAQKoJEGCl2ojTXwQQiL1AZbG4V90j7lX3ibhLY18fNQQUWJF/ogxfYf8v+wRYvMThCHRu7pTBB6XLUZ3t/26H0y/uRQABBBBAAAEEahIgwOL9QAABBCwU0NlW7pX3iJRvsbBUiopUoDDvYBmwslmkj8ftOQKsuFEnVUV6aqEGWYe2dSVVv+gMAggggAACCCDgT4AAi/cCAQQQsEDA/edTYqycJMau5RaURhFWCbgzmsgRfx5qVXExK4cAK2a0KVFw/05pcspBadKlBUFWSgw4nUQAAQQQQCBFBQiwUnTg6TYCCFgjYPy1UNwr7xJjxxJrCqQUywVOLzhT/iwts7xcKwskwLJSM3XLOrFHmjkja79GztRFoOcIIIAAAgggkLQCBFhJO7R0DAEEYilgFHwr7hV3iLF5XiyroWwLBCYZI+S1LYUWlBS7IgiwYmebaiVnpIkM7pluBlmN6zpSrfv0FwEEEEAAAQSSWIAAK4kHl64hgEAMBMq3invFRHGvmRyDwikyFgILsobJHWuLY1G0ZWUSYFlGSUF/C9TPdcgZh6TLmYemi4sJWbwXCCCAAAIIIJAEAgRYSTCIdAEBBOIj4F7zsLj/uF2kYnt8KqQWSwR+yj9FRq2wpKiYFUKAFTPalC+4QzOnDDk0Xfp25MTClH8ZAEAAAQQQQCDBBQiwEnwAaT4CCMRewNjyprj/uFWMnV/FvjJqsFxga14fOXFlA8vLtbJAAiwrNSnLn4Bu9K5BVvumTMfiDUEAAQQQQACBxBQgwErMcaPVCCAQD4GSlVK5/BYxNjwXj9qoI0YCFVn7SZ+1XWJUujXFEmBZ40gpNQukucQMsfRXfjb7Y/G+IIAAAggggEBiCRBgJdZ40VoEEIiTgHvVveJefrOIURGnGqkmlgL9tp4qpW53LKuIqmwCrKj4eDhMgRYNdy8rHNidZYVh0nE7Aggg4FfAvWO7GDu2i6SlibPh3uLIzEQKAQRiIECAFQNUikQAgcQVMLb+V9y/3yRGAcsFE3cU92z5dRXD5f3tRbbtEgGWbYcmqRt2SBuXGWT1aO1K6n7SOQQQQCAWAiWLFkjZJx9K+dLvxL1jW7UqXC1bS0aPgyWz3wBJ79I9FtVTJgIpKUCAlZLDTqcRQGAPgfJt4l5+g7jXTQcnCQXmZIyQ//uz0LY9I8Cy7dCkRMNOPzhdzu2TLnlZLCtMiQGnkwggEJVAyRuvStGzM8S9eVNI5WQc0ktyzxsrae07hnQ/NyGAQGABAizeDgQQSHkB959PiXv59SJlm1PeIlkBvso9Qy5dVW7b7hFg2XZoUqZhbRo7ZWSfDDmiPbOxUmbQ6SgCCIQnYBiy866bpfTdt8N77u+78y7/j2QPOiOiZ8N5qKysTCZOnCgzZsyQPn36yMMPPyyNGjUKWMSXX34pgwcPDvjz5s2bS48ePeSEE06QAQMGSE5OTjjN4V4ELBUgwLKUk8IQQCCRBIzi38T9+7VibJ6fSM2mrREIbMg/Rk5dkRvBk/F5hAArPs7UElyA2VjBjbgDAQRSUMAwZMe1l0vZV59H1fnc0ZdKztBzoyoj2MO//PKLjBkzRnbs2CGbNm2S6dOny8CBAyMOsLwfPPjgg+X222+XLl3sfThOMCN+nrgCBFiJO3a0HAEEohAofvIqyWj9qIhh3429o+gej/oIlOZ0ln6r29rWhQDLtkOTkg1jNlZKDjudRgCBGgR23nGjlL63yBKj/GtvkaxjAgdK0Vby7LPPyjXXXCOXX365vP7666Kh0x133BFw5pRnBla/fv3kkUcekfr161drQklJiXz77bcyZcoUeeedd8zZWA8++KC0a9cu2qbyPAJhCxBghU3GAwggkMgCFct/lcLHH5Lyb/4neec3kvQmkU0DT2SDlGy7K1d6bTzGtl0nwLLt0KR0w5iNldLDT+cRQOBvgV3z5krhI/dZ5uHIzpEGM+eKc6/Ay/oirUxnXV199dWyatUquf/++2XmzJny/vvvm7937+5/M/lgAZanLYWFhWYQNmvWLDnnnHPklltukaysrEibynMIRCRAgBURGw8hgEAiChTPeVqKnni0qumuxo0k/7wPxeHclYjdoc1hCowtOUu+K7TnWBNghTmY3B43AWZjxY2aihBAwIYCRlmZbD3rRHHv3GFp67JPPk3yrrjW0jK1sI8//lhGjRolp556qhkwvfrqq/Lvf/9bxo0bJ1dddZW4XHvucxhqgKXlL1u2TC666CJzeeLTTz8tXbt2tbwPFIhATQIEWLwfCCCQ9AIVy3+TwikPSvm3/9ujr1nHdJDsg59PegM6KDItbYTM3GDPkwgJsHhD7S6gs7FGHpkuuZmcVGj3saJ9CCBgncCueS9K4SP3WlegV0kNX/mvOOvUtazsyspKeeCBB+Shhx6q2vdq9erVcvHFF5t1PPbYY9KyZcs96gsnwPLeIP7uu++Ws88+27L2UxACoQgQYIWixD0IIJCwArtemm0uGazpyh9dT9L2ei9h+0jDQxP4MGeoXLO6JLSb43wXAVacwakuIoH2TZxyft8MOaQNJxVGBMhDCCCQcALbx18i5d98GZN254+/SbKOO9mysj1hlc6yevTRR0VPDywvLzeX/elG7vfdd58MGzYsqgBLH/bssTV69Gi54YYbJD093bI+UBACwQQIsIIJ8XMEEEhIgco/10rho/dL2eefBG2/q1VzqTP89aD3cUNiC6zMP0GGrciwZScIsGw5LDQqgMDZR6SbQRYXAgggkOwCf53QW4zysph0M+vEwZJ/5fWWlf3888/7XS7oWVbYp08fc1+sunWrz/oKZwaWNvaVV16Ryy67jH2wLBs5CgpHgAArHC3uRQCBhBAoeWu+udmmURL6bJvsEzpIVneWEibEAEfYyMLcnjJg1T4RPh3bxwiwYutL6dYL9GjlkvP7pkvn5szGsl6XEhFAwA4ClRvXy9YRp8SsKendD5J6902xpPzi4mJzNtTChQvNGVJ68qDn8mzs/tFHH8mMGTOkd+/e1eokwLJkCCgkTgIEWHGCphoEEIi9gLFrlxROvldKFi2IqLI6Y7PEVf+ziJ7lIfsLGOmN5PD1vWzZUAIsWw4LjQoikO4SuaBvhgw5jOUjvCwIIJB8ArqH6rYxI2LWsbQ27aX+1GctKf/bb7+V888/Xw466KA9ZlkZhmEuIbz11lvNDd5vvPFGycj4ZxYtAZYlQ0AhcRIgwIoTNNUggEBsBcr+t0QKH75HdOlgpFda+9aSf/qrkT7OcwkgMKTwTFlTEpulANF0nwArGj2erW2BI9q7zCCr9d7O2m4K9SOAAAKWCVSsXC7b/rXnnlFWVWBVgOW9eXuwtrVr106mTp0q+++/f9Wt4QZYGobpCYe6jHD8+PF+TzYM1g5+jkCkAgRYkcrxHAII2EagaNZ0KZ413ZL25JzSXjI7vWBJWRRiP4F7ZYS88pf9TiIkwLLfu0KLwhOol+Mw98U6qUdaeA9yNwIIIGBTAff2rbLljONj1rqMQ4+Qunc8GHX5mzZtkssvv1x++OEH6dSpU8BN1deuXSvLly+XCRMmiG7A7nDsPlU2nADLs1Rx7ty5MnnyZDnttNOibj8FIBCOAAFWOFrciwACthKo3PCnFD40SXT2lZVX3UtFnPnfWFkkZdlE4M3sYXLbmmKbtOafZhBg2W5IaFCEAsd2SZOxx2RI3ezdX4y4EEAAgUQW2DJkoLi3/hWTLuQMPUdyR18Wddm675UGUuecc445MyorK8tvmZ77dDP3hx9+WBo1amTeF06AtWzZMrnooovM53xnckXdEQpAIAQBAqwQkLgFAQTsJ1D6wTtS8NAkMQp2Wt649C5tJe+kFy0vlwJrX+DnvFPk/JW13w7fFhBg2W9MaFHkAvs3dcrFAzLkADZ4jxyRJxFAwBYCBXfdLCWL34pJW+re+ZBkHHJ4VGV7z4jSpX0DBw4MWJ5nppZu5u59b6gBVmFhobmP1uzZs2XMmDFy7bXXVttLK6qO8DACIQoQYIUIxW0IIGAfgaLpk6X4hWdi2qDcM9pIRruXYloHhcdfYFtebxm4smH8Kw5SIwGW7YaEBkUpkJ3hkEsGZMgJ3VhSGCUljyOAQC0KlC35SHbceLXlLXA1bioNnnst6nJ/+eUXM0zKy8uTxx57TFq2bBmwTO+9soYMGSJ33HGH5OTkBJ2BVVRUZC5PnDJlirzzzjvSo0cPc/ngvvvuG3X7KQCBcAUIsMIV434EEKg1AXPJ4AN3StnXX8S+DU6n1L2sSJw5P8e+LmqIm0BFVmvps7Zb3OoLtSICrFCluC/RBPSEwjFH/XPaVaK1n/YigAAC28ddKOVLv7UUIu/iKyX7tOg2iPc+XVCXEN5www0B97/yNN5zWqH+88yZM6V79+5VAVYoHTz44IPl7rvvrrYJfCjPcQ8CVgkQYFklSTkIIBBTgdJPPpDCB+4Q947tMa3Hu/CMg9pL7rFs6B438DhVdMzW06TIXRmn2kKrhgArNCfuSkyBXu1ccvExmdKsPvtiJeYI0moEUlug/PtvZPtVYyxDSO/SXeo9OC3q8rZu3Wpu3q5LAGfMmCG9e/cOWqYuA9Sg66WXXpJx48bJVVddJV9//bUMHjw44LNt2rSRgw46yLzn0EMPDbjHVtDKuQEBCwQIsCxApAgEEIitQPGzM6ToqamxrSRA6bnDWklG63m1UjeVxkbgxsoRsnibvU4iJMCKzVhTqn0EmjdwysXHZMihbV32aRQtQQABBEIU2PXSbCl8/KEQ7w58myMvT+o//KS4WraOuiwKQCAVBQiwUnHU6TMCCSJglOySgntvF92wvbYuR06O1Bm7WpyZa2qrCdRrscDczOHy4Loii0uNrjgCrOj8eDpxBC46JkPOOCQ9cRpMSxFAAIG/BYqfmSFFT0f+F6oaXtWd+KCkH2C/rQwYZAQSRYAAK1FGinYikGICFb/8ZIZXFSuX13rPM3t1kJx+z9d6O2iANQLf5J0uF6+ssKYwi0ohwLIIkmISQuDEHmly6YBMyWB/94QYLxqJAAL/CJS8NV8KJ98rRmlpWCzpXQ+U/CuvE1eLVmE9x80IIFBdgACLNwIBBGwnUPLOm1Jwz20iNtqnKO+cZpLe/A3bWdGg8AU25o8h69oAACAASURBVB8lg1fkh/9gDJ8gwIohLkXbUuDA1i654vgM0aWFXAgggEAiCbg3b5Ti2U/JrgWviBhGjU137dNCsk87S7JPOTORukhbEbCtAAGWbYeGhiGQmgK615XueWW3y9mgvtQZ9a040rbarWm0J0yB0pxO0m91uzCfiu3tBFix9aV0ewpoeKUhloZZXAgggECiCRhFhVL62UdS8eP3UrF2lRjbt4s4HeJs3FTS9msrGd16SnqPnonWLdqLgK0FCLBsPTw0DoEUEqislJ133yKl775t205n9u0oOYfPtm37aFiIAs4s6bXpuBBvjs9tBFjxcaYW+wnoMsIrjsuU47uxntB+o0OLEEAAAQQQsJcAAZa9xoPWIJCSApVrV8vOSROk4ucfbd//vPP3lvQmi2zfThpYs8AlpWfJ1wW7bMNEgGWboaAhtSRwbp90Gdkno5Zqp1oEEEAAAQQQSAQBAqxEGCXaiEASC5R99bkU3HWzuLdvS4heupo2ljrnviviLLNde4tKROa+55aXPzTk0x8NKSgWObKrQ04/0iFDj3JKwzrhNfmOZ91yy1PusB764P9ccnhnR9Uzu0pFZix0y5T5hvy6xpCjejjkP8Oc0r+HQ2fZ+712FouMm1wpy9eLzLrWKa2aBLgxrJZVv3lG2gh5YkNhFCVY+ygBlrWelJaYAjoLS2djsbl7Yo4frUYAAQQQQCDWAgRYsRamfAQQCChQ8uZrUnD/HQknlDWgg2T3tNephN/8Zsi4R93y6VL/m4kefoBDpl/tlPYtQg+Dog2wSstFbnrSLQ++6DbrbbG3yO/rDNlaIPLoOJec1d8hDj/Nmf+pIedNqpR7xzrlghOcfu+J9qX5OHeIjF8V3glC0dZZ0/MEWLHUpexEEmBz90QaLdqKAAIIIIBAfAUIsOLrTW0IIPC3QNGs6VI8a3rCeuSPriNpe31gi/b/vNqQUfe65Ytlhgzu7ZCbz3VK530d4naLfLLUkJtn7g629GePXemSveuG1mwtd2OQiXH6cw26flppyNhBTpl0oVNys3aX/+XPhpx+c6UcfZBDHrzEJfXyRDxt1Z8/d4NTWvvMrtq0XWTsA5Xm849f5ZJG9UJra7h3rc4/QYausM9yJQKscEeQ+5NZgM3dk3l06RsCCCCAAAKRCxBgRW7HkwggEKFAwQN3SsnCeRE+bY/H0lq3kPxh82u9Md6znAYdvjugaly/erN++MOQ4RPdZng09xaXnNo79FlYNXWwolLk1qfdMmm2W/zVfffzbrlxhluevs4lw4/eXaeeNn3XbLdMmOmW5250yZB+1dsy8023XD3FLU9d6zLLjNVVlHugHLOqRayKD7tcAqywyXggyQV0GeFVJ2TKgC5s7p7kQ033EEAAAQQQCFmAACtkKm5EAIFoBYxdu2TnHTdI2ZKPoy3KFs9nn7i/ZHWdU6tt0ZlPQ29zy45CQ16+zSUHd9gz9NF9qDQU+uA7Q/410CFXnOEMuP9UOJ154T1DLnqwUhrki7wwwSUHta++95XWOX2BW3z3xZq92JCRd1XKLec55YaznVVVrvtLzKWDe9UVeWycS+rnh9Oa8O410veSw9cfEd5DMbybACuGuBSd0AIXHZMhZxySntB9oPEIIIAAAgggYI0AAZY1jpSCAAJBBCrXr5Odt18vFb8uSyqrOhdliKve57XWJw2ILn7ILSOPc8r/XfbP8r1YN2jVBkPOnbR7aeIDFzvl0lOr71XlCc1CDbB0ZtYjr7plwlNueeFmlwzoGbvZVx6b4YVDZEWJPfbBIsCK9RtL+YksMPzwdBnVzz5LfhPZkrYjgAACCCCQyAIEWIk8erQdgQQRKP/5Rym47Tqp3LQhQVocejPT999X8k57JfQHLLyzrELk+ulu+b+X3XLfRU654vR/ZjNZWM0eRXkvHTz5cIffvarCDbD0hMJhE91yaEeH3H+RU7IzY9mD3WU/4DhbXtxcEPuKQqiBACsEJG5JaYETu6fJVQPj8AdDSivTeQQQQAABBOwtQIBl7/GhdQgkvEDZF5/KztuuFaOkJOH7EqgDOYPbSWbHuXHv37aC3UvuFn5umPtJndHXIR//YIjuI7Vwye7T/o7s6pAh/R1y9gDrZmd99ashQ2+tNMuvaa+qUPfA8gRizy9277EUMZaob2cPk1vWFMeyipDLJsAKmYobU1ig9/4uufX0v0+JSGEHuo4AAggggECqChBgperI028E4iBQsvgtKbjr5jjUVPtV1L3ULc787+LakC07Rc69s1IW/c+QNya55KPvDXNDdX+XLsl7+DKntN0nuqV5umn8tdPc5nI/Dcxq2qvK3ymEqzeJjLqnUopL/zmF0BOIDTvaKRNGOiXNFR/GX/NOlpEr4zNrLViPCLCCCfFzBHYLdGnhkofOIcTifUAAAQQQQCAVBQiwUnHU6TMCcRDY9dpLUjj5njjUZI8q0ru2lbwTX4xrYzzL7r5fbkivzg5ZusKQsYOccslgpzRrKFJeKfLeN4Zc/4Rb9J5ApxSG02hPKLV+qwQ90VBnVj34otus/5CODunWxmFuJL9+iyGPjnPJWf0dUlK2e4P5z5cZ8vyNTmnfwiFFJSJPLnTL468bon08qodD/jPMKf17OCzZfN7T3+15h8sJK/cOp/sxu5cAK2a0FJyEAi0bOmXmmOwk7BldQgABBBBAAIGaBAiweD8QQMBygeLnn5aiGY9aXq7dC8w9cz/JaPty3JrpHWBppXf+yylXnrnnDKYf/jBk+ES3/LzakGlXO+X8EyKbdVTpFrl9llvueNYtg3s7ZNrVwU8K1BlbujRw+huGfLFsdxh17XCn9OvuEIdD5L//01MUK+WaYU7591CnlOkMr+lueWyeW7q3dUjDOiK/r9u9HNITeulzVlyVmS2l97oeVhQVdRkEWFETUkCKCdTNccgr43JSrNd0FwEEEEAAgdQWIMBK7fGn9whYLlD05BQpnj3T8nITosC0NKl76XZxZv8Wl+Z6B1hHH+iQmde6pGmDPav2Dp7OHqBLCV2SH8H3vj+37F6yqLOorNg0fmexyLjJlbJ8vcisa53SqolD3v3GkDMmVMqZ/Zxy31in2U4N3kbdu3tp5HM3OKV1E4sSLBE5bvtpslOnitXyRYBVywNA9QkrsOjaXHFFlsknbJ9pOAIIIIAAAqkqQICVqiNPvxGIgUDhYw/Krleej0HJiVNkRs/9JXfAnLg02HsPLF06eO9Yp2QFOGl+9mJDRt5VKX27OWTW9S5ziWG41+ufGnLazZXSoaVDXrjZKZ1aRxckzf/UMDeh13Zf8PessNufcZuzvF65zSV6wqFehiFy12y3TJhZ/d+H235/909wD5dFW4usKCqqMgiwouLj4RQXeGN8rmSlpzgC3UcAAQQQQCAFBAiwUmCQ6SIC8RAoeGiSlCx4JR5V2b6OvGEtJb31azFv544ikTH3V8rLHxpy07lOuekcp7ksz9+lG7wfdVWldG3jqNprKpwG6iwuDZD0ZMFoZnF56ty0XWTsA7tnPj1+lUsa1RPZVbp7P6zpC9zywf+55PDO/3TGE8BNHOU0lxtadb2cOVzuW0eAZZUn5SBQWwKvXpkjdbKjC9Vrq+3UiwACCCCAAAKhCRBghebEXQggUINAwb23ScnbCzD6W8CRlyd1xv4hzvR1MTXxDpUuGOiUBy9xSk6m/yo9AdCxPXfPwNK9pcK5/toh5mypt7+Mfvmgzqh68k23jH/cLU9d6zI3l9fLE2B5b+juaaOn/bec55QbzrYuwPou7zQZu5IlhOG8C9yLgF0FXrgsR/bKJ8Sy6/jQLgQQQAABBKIVIMCKVpDnEUhxgZ133Syli99KcYU9u595RAfJOTL2yylDWdanWzzd9KRb7nvBLVec7pQ7RzslIy28Ifv6V0MG31gphSUiC+6qPjsqvJJEVm0w5NxJbmnTVOShy1xS5+/9uDwB1px33fLm3S45tGPsZ2Btyu8vp6wIM80Lt8Mh3M8SwhCQuAWBEASevThHmtYjxAqBilsQQAABBBBIOAECrIQbMhqMgH0Edk68QUrf/699GmSzluSd21TS91kY01at3ypy/qRKWfy1IboP1qQLnZKbVb3KD7835IK7K82T/LxnPIXTsLnvGzJiYqX06uyQZ653SavG4Tz9z706a0yDNF2K+NKtLvNUQs8VaK8r/ff+9saKrAXVnyrL7iB91+xvRVFRlUGAFRUfDyNQTeDJC7Ol1V7WzdSEFwEEEEAAAQTsIUCAZY9xoBUIJJzAztuvk9IPFidcu+PZYGfDhlJn1P/E4doe02rf+Wp3uKQB1TkDHHL92U7Zr5lDSstE3vrSkBtnuEVPLPQXcHmfZFjT8jwNnLSc0490yNSrXVI3N7Iu/fCHIcMnuqVPV4fcf5FTsn2WPHpOIRzSzyn3X7w7jPOcQpjm+ue0wshq9/OUM0N6bTrBsuIiLYgAK1I5nkPAv8DjF2RLuyaEWLwfCCAQJ4Hyv8Qo+0vEmSGOzKYizuw4VUw1CKSWAAFWao03vUXAEgHCq9AZs/p3lOzDZof+QAR36gyleZ8YMn5Kpaza6L8A3Xj9nrEu2btu9Z+HEmCVlIm5X9Xj891mCFbTaYc1Nb+0fPdSxlc+dMsLE1xyUPs9l/noMsIbn3TLwy+75ZCODumyr0Pe+cpthnOPjnPJWf0dATeqj4DOfOTysmHy5c7iSB+35DkCLEsYKQSBagKTR2ZLp30IsXgtEEAgNgLG+lni3jxfjO2fipRvrlaJI7eDOOofJY7GZ4qjXu/YNIBSEUhBAQKsFBx0uoxANAI7J14vpe+/E00RKfds/gUNJa1x7M1WbxJ59r9uWbjEEN0IvUG+yFEHOuS8453Sr7tDMv0cMx9KgOV9OmA0m6h/+bMhp99cKSOPd8qEkU7RGVX+Lq3vmUVumTLfkKUrDDnxMIdcNcQpfbpYH15p/TPTzpZpGwpq9b0kwKpVfipPYoEHzs6Sbi0D/GGTxP2mawggEDsB97onxL3iDpHStSFV4mh4nDj3u1UcdQ4K6X5uQgCBwAIEWLwdCCAQssDOO2+S0nffDvl+btwt4NqnqdQ5V91q/7S7QIHR1VPc5r5W1wxLvdkKn+YOkatXldbq60qAVav8VJ7kAo+cly0dm6Xen21JPqx0D4FaEDCk8sdzxdgwJ6K6nftPFmfzsRE9G8pDZWVlsmTJEnnllVfks88+k7Vr10peXp50795d+vbtK6eccorss88+oRRl+T3btm2TSy+91Cz3kUcekfr161teBwWmhgABVmqMM71EIGqBgntulZJFb0RdTqoWkHVsB8k+KPanEkbi+9cOkfMmVcqYk51y8uGpd3rXmvzjZMgKn53vI4GM4hkCrCjweBSBEASmjcqWNo0JsUKg4hYEEPAr4JbKb04UY2t0M+qdbe8UZ6vxlhtrWHXLLbfIm2++GbDsevXqycSJE80gy+mM75+HBFiWD3nKFkiAlbJDT8cRCF2g4IE7pWThvNAf4E6/Avlj8iWtwYe20tF9qabOd8vrnxnmCYX77GWr5sWlMcW5PeToVS3jUlegSgiwapWfylNEYOaYbGnZML5f2lKElm4ikPQClUtHiLFxriX9dHV+ShxNRlhSlhZSUFAgN954o7z00ksyePBgc6ZT27ZtJT09Xdxut2zevNn82cMPPyw5OTnmDKgjjjjCsvopCIF4ChBgxVObuhBIQIHCR++XXa++kIAtt1+T0/ZrKflDX7NVwzZuE7nvBbfoJu/d2qTe7CsdDCO9gRy+vk+tjgsBVq3yU3kKCTx3SY40qZuaf9al0DDTVQQsFXCvfUzcv1xhXZmuPEnrtVQk05rlfN9//72MHDlSunTpIvfdd580atRoj7YahiEzZsyQCRMmyDnnnGPO1srKqt3Z59aBUlIqCRBgpdJo01cEwhQoeuIRKZ4zK8ynuL0mgeyT9pesLpHtnYBs7ATOKRoiv+vu8bV0EWDVEjzVpqTAi5fnSIM8QqyUHHw6jUC4Au5Sqfi4lUj5lnCfrPF+5z4XirPDo5aU+cYbb8iFF14YNJj6/fffZcyYMdKhQwe58847pW7df46m1oBLfz579mxZvHixLF++XNq0aSNHH320XHDBBdKiRQu/bS0uLpa3335bXn75Zfnyyy/New4++GAZNmyYDBgwQDIyMsx/V9MSQv2Z9uGtt94yyygsLJTmzZtLnz59zHJ69OgR9yWPlgwMhcREgAArJqwUikDiCxQ/96QUzXw88Ttiwx7UuThdXHW/sGHLUrdJ/+cYIXM2F9YaAAFWrdFTcYoKzLsqR/KzCLFSdPjpNgIhC1g++8qr5rQjN4qkNwi5LYFu9MzA0mWDDz30UNgbtVdUVMgzzzwjkyZNMsOjAw44QBo2bGhuAq9Blu6dpYHXoEGDxOH4589NXZqoSxcXLFhgbhbfuXNns4k//vijWY7OCtOf67LFQAHWb7/9JldeeaV88803Zmi17777mmWsWLGiahN6bZcujfSuO2o0CkhYAQKshB06Go5A7AR2vTJHCh97IHYVpHjJ6R33k7zBL6e4gr26/9/ss+TmNbtqrVEEWLVGT8UpLLBwfK5kpqcwAF1HAIGgApXfHCfG1neD3hfJDc5OT4iz6chIHq32jM6C0s3Zn376aXN2lc5aOu6446Rp06aSlpYWtPwPPvjAnMHVuHFjc4lh//79zRlPun/WwoUL5fbbbzfL0L2zdHaVXnrioQZLU6dOlREjRsg111xjhl56bdiwQa6//npzZpYuadT2+AuwtN033HCDzJ07V+6++24ZMmRI1YwtLV/7o0sddRbY5MmTq80YC9opbkhaAQKspB1aOoZAZAIlby+Qgntvi+xhngpZIOfUdpLZwZrNQEOulBsDCvyWf7Kcu6L2NncmwOLlRKB2BN65Lle8JhTUTiOoFQEEbCtQ8V6eiDs2Www49/mXODtMsaTvW7ZsMWdJzZnzzzYVOnOqd+/e5lK8Xr16SatWrfYItLxDJA2JTjvttGrt0aWFuqzwP//5j4waNcqcUaXLApctWyajR482QzJ9rkmTJtWe+/bbb6vCsEsuucSckaWby3uCsPr165uzuzR40/LuueeePQKqjRs3ij67Y8cOefzxx80ljVwIEGDxDiCAQJVA6acfys6b/41InATqXl4hztwf4lQb1dQksCOvlxy/cs9NT+OlRoAVL2nqQaC6gM7A0plYXAgggMAeAiWrpOKTtjGDcdTvJ64D/2tZ+Tpj6tdff5X58+eb+1gtXbq0Wtndu3eXcePGmTOadIaVXp59sTRQevTRR81ZWL6XLiXUIEkvvUeX+umphldccYUZbF1++eVBl/fVtAdWIADPM5s2bSLAsuwtSfyCCLASfwzpAQKWCJT/8K1sH3+xSEWFJeVRSHCBjG7tJHcgs7CCS8X+jsrM5tJ73UGxryhADQRYtUZPxQhI28ZOmToqGwkEEECgmoBR+L1Ufh67/zZw5HcT1yH/i5l6QUGB/Pzzz/Lee++Z+1TpjCe9dHmfbuauywt103TdX6qmkwm1nKuvvtq8V5f1de3a1dxr69577zVnX/nO2vLXoVACrJKSEtG6/vjjD9F9vXRpo9bZsmVLAqyYvSWJVzABVuKNGS1GwHKBytUrZfu/LxL3VmtPWLG8oUlYYO6QfSWjzStJ2LPE69KJO06XreW1E+ASYCXe+0KLk0ugf6c0uXFwZnJ1it4ggEBUAkbhj1L5efeoyqjp4VgHWN51655Sr7/+urlUT69p06ZJt27dQgqwNFjSvah0o/d58+aZ+2BZFWDpEkadzaX7YOlG7t5Xs2bNRH+uv7OEMGavYcIVTICVcENGgxGwVsC9c4fsuPoiqVjxu7UFU1pIAo6MDKl7yV/iyNr9t2JctSdwm3uEvLm1dk4iJMCqvXGnZgQ8Auf2SZeRfXYf+c6FAAIISNkmqfhon5hBOPY6QVzd5kdVvu59dfPNN8uqVavMTdZbt24dsLzKysqqWVOemVPhzMD66aefZPr06dKxY0dLAizvzed1fyvdr6tLly6ipynut99+Zj90eSJLCKN6RZLuYQKspBtSOoRAeAI7/nOplH39RXgPcbelAhmH7C+5R/+z6aalhVNYyAKvZg6Xe9YVhXy/lTcSYFmpSVkIRC4w7vhMOfnA4Kd2RV4DTyKAQCIJVHzcQqR0Q0ya7Gz1b3G2vSuqsnVzdD3JT2cxabg0cODAGsvznTmlywrHjh1rbqAeaA+s1atXy8UXXywul6tqD6xnn33WPHkw0B5YugG7Ljvca6+95KabbjL33PLdxH3RokVy/vnnmycm6imEe++9d7W2azine2/p78zAiuo1SaqHCbCSajjpDALhCRRMmiAl77wZ3kPcHROBvBEtJL1ldH8LF5OGpVCh3+edKmNWumulxwRYtcJOpQj4FbhhcKYc1YkQi9cDAQREKn8cKcaG2TGhcHV/XRwNj4+67Oeff17+/e9/m5uz60mEusm6v0tnMul9n3/+uWgApUsBwzmF0HufLN2jauTIkeZsKX+nEOr+VRdeeKEMHTrUPLmwqKhojwDLE6aNHz/e3Fze9/KUwR5YUb8iSVUAAVZSDSedQSB0gaLpj0jxC7NCf4A7YyrgzK8jdcb8Io702PwtX0wbnySFb87rJ4NW1q2V3hBg1Qo7lSIQUODOoVlyaBsXQgggkOICxl9vSOV3g61XyGolaUdYs33H5s2bzdlQb7/9tuhSPJ21dOyxx0q9evXM0wF1Y3RdKjhjxgx5//33zVlPGiplZWWZ/fIERXoC4YQJE6R///7mjCk91XDhwoVy++23m/fpEkUNvfTSPbUmTZokU6dOlREjRpj1N2zY0PyZnmyoyxqXLVsmU6ZMkcMOO0z8beL+yiuvyGWXXSb9+vUzy2rRooX5fEVFhXzyyScyceJE0WWLnTp1YgaW9W9gwpZIgJWwQ0fDEYhcYNe8uVL4yH2RF8CTMRHI7N1Bcvo8H5OyKTS4QHl2ezlyTcfgN8bgDgKsGKBSJAJRCGSmi9wzLEsOaE6IFQUjjyKQFAKVX/UTY/snlvbF2f5+cba43LIy165da260/uabNa+sOOuss8xTCD1hkycw0g3aNUTSJYkHHHCA+XMtU5cYahCmM7sGDRpkBmKeS4MzDcL0hEO9R4Mm3Wfrxx9/NG+59tprzdMN9bRDfwGWd/CWl5cnnTt3loyMDFmxYoVZt7Z1165dsnjxYtFZZgceeKBlXhSUuAIEWIk7drQcgYgESj/5QHZOGB/RszwUe4G8kU0kvRnLOmMv7acGR5r02nxirVRNgFUr7FSKQI0C+9R3ym1nZErrvZ1IIYBACgsY2z+Syq+OskzAUa+3uA56z7LyPAXpzCU9yU9PG9RlgkuXLjV/pLOydJbTKaecIj169DBnV/lehmGYM6bmzJljztLS4EqfO+mkk2TYsGFVs6N8n9MliDrzS5/7+OOPzSBL69LlhT179qyqy1+ApWXp/lYaTukphFqnLn/s06ePWae2dfbs2ebsLp0ZNnr06GoBmuWAFJgQAgRYCTFMNBIBawQqfv9Fto+7UIySXdYUSCmWCzj33kvqnL9EHK4Cy8umwOACV5UNk892Fge/0eI7CLAsBqU4BCwS6NrSJXcNzZKsdIsKpBgEEEhIAffqh8T9mwV/AZxWV1w9PxZHboeEdKDRCNS2AAFWbY8A9SMQJwGjsEC2jxstFSv/iFONVBOpQNZRHSX70NhsGBppm1LluVnpI2TK+sK4d5cAK+7kVIhAyALHd02T8Sdlhnw/NyKAQHIKuFdMFPcft0beOQ2vus0XR73DIy+DJxFIcQECrBR/Aeh+6gjsuPFqKVvyUep0OMF7mj+qgaQ1WpzgvUi85i/JPVOuXFUW94YTYMWdnAoRCEvg/L4ZcvYRTMMKC42bEUhCAfefM8X9yxUi7vBWMzjqHSnOjo+JI2f/JFShSwjET4AAK37W1IRArQkUPvaA7HplTq3VT8XhC7iaN5M657wR/oM8EZXA2vxj5cwV2VGVEcnDBFiRqPEMAvEVuOGUTDmqc1p8K6U2BBCwn0DJGnGvvFvc66aJiFFj+xw57cTR4lJxNr/Yfv2gRQgkoAABVgIOGk1GIByBXa+9KIWT7w3nEe61iUD28R0kqwenEsZzOHbldpOjVrWOZ5VmXQRYcSenQgTCFqiT7ZA7h2ZJx2Zs6h42Hg8gkIwCFTvE+GuBGDs+E6PoV5HyzSLiFMluJY68LuKo308c9fsnY8/pEwK1JkCAVWv0VIxA7AXKvv5Cdvzn0thXRA0xE8gfkyNpDaw9ujlmjU2Cgo20enL4hr5x7wkBVtzJqRCBiAT2b+o0N3Wvm/PPUfIRFcRDCCCAAAIIIBC2AAFW2GQ8gEBiCLg3b5Jtl54n7i1/JUaDaaVfgbQ2rSR/yDx04ihwfvFQ+bm4JI41MgMrrthUhkCUAv07pcmNg9nUPUpGHkcAAQQQQCBsAQKssMl4AIHEENCZVzoDiyvxBbJPbi9ZB7yQ+B1JkB484jxbnttUENfWMgMrrtxUhkDUAsMPT5dR/TKiLocCEEAAAQQQQCB0AQKs0K24E4GEEWDT9oQZqpAbWucSp7jqfBXy/dwYucC72WfJDWvCO10o8tp2P0mAFa0gzyMQf4GrB2bKwO5s6h5/eWpEAAEEEEhVAQKsVB15+p20AiULX5OCB+5I2v6lasfSO7WRvFNeStXux7Xfy/NPkrNXuOJaJwFWXLmp7P/Zuw/oqqq0feDP7T0JofcOoZckVLGg0myAiDRFUEBE1BmxjzrYRh31U8dBRAUrRRAUsaBiQxCkI70lhN5CIL1/a18nGCDllnPOPeW5a/3XfCPn7P2+v33G9fdxn30oIImA0wa8MNyJtvWU/fuFJMVzEApQgAIUoIAGBRhgaXDRWDIFyhMo2LEVp+8eQyCdCrgHN4Oj5XydQ6/DfQAAIABJREFUdqeets56u6Jvci1FC2KApSg3J6OAZALii4TPD3PC6+Sh7pKhciAKUIACFKBAOQIMsPhoUEAnAsX5+UibNBoF+/bopCO2UZZA9D25MHu2EUdGgSJ7HfQ8nCjjDBcPzQBLUW5ORgFJBfp3sGLKNTzUXVJUDkYBClCAAhQoQ4ABFh8LCuhEIP3Fqcj59kuddMM2yhOwd2oBTz8e6C73E3L92RtxIq9A7mnOjc8ASzFqTkQBWQQmXmXHkC42WcbmoBSgAAUoQAEK/CnAAItPAgV0IJC9cC7Ewe38GUPAc3Mj2JssMkazEery2aKRWJKaodjsDLAUo+ZEFJBFwGQCXhjmRHxjnoclCzAHpQAFKEABCjDA4jNAAe0L5G/dhLR7x2m/EXYQsIDJ4UTUXUdgdiYHfA8vDE5gsXME/nUwM7ibwriaAVYYeLyVAioRaFzD7A+xqnp5HpZKloRlUIACFKCAzgS4A0tnC8p2DCZQUIDTE29BQdJegzXOdh1dW8Ldey4hZBLY4h2IccnFMo1+8bAMsBSj5kQUkFWgd2srHhvI87BkRebgFKAABShgWAEGWIZdejauB4H0l59BzteL9dAKewhBwDOqHuz1vwjhTt5SmcAp72W4Njmmsssk+3MGWJJRciAKRFxg7GV2jOzJ87AivhAsgAIUoAAFdCfAAEt3S8qGjCKQ89VnSH/lOaO0yz7LEDBHRyNq3DaYbMfpI7FAvqsZLj3QRuJRyx+OAZZi1JyIAooIPD3EiR4teB6WItichAIUoAAFDCPAAMswS81G9SRQkLwPp+8cBRQo95U0PfnpqRfHpXFw95yjp5ZU0osZPU9dj6JiZV4jZIClkmVnGRSQSKBOFTP+PcKJWtE8D0siUg5DAQpQgAIU4FcI+QxQQIsCafdPRP6mdVosnTXLIOC9rQZstZfKMLKxh3wgfwR+PaPMQe4MsIz9rLF7fQr0aWfFQ9fxPCx9ri67ogAFKECBSAhwB1Yk1DknBcIQyJw1HVkfzwxjBN6qNwFLzRrw3bYcJnOW3lqLaD8f20bijSMZitTAAEsRZk5CAcUFplzjQP8OVsXn5YQUoAAFKEABPQowwNLjqrIn3QrkrVuNMw9N1m1/bCx0AeeVcXB14auEoQtefOfvniG4d3++lEOWOxYDLEWYOQkFFBeo5jPhlZFO1I01Kz43J6QABShAAQroTYABlt5WlP3oV6AgH6njRqLwQLJ+e2RnYQn47oiBtfqPYY3Bm/8SOOy7GjcmuRUhYYClCDMnoUBEBHq3seKxG/gqYUTwOSkFKEABCuhKgAGWrpaTzehZIOO1F5D9xad6bpG9hSlgaVAXUSOXhDkKby8RyHG3xxUpjRUBYYClCDMnoUDEBO7r58B1nfkqYcQWgBNTgAIUoIAuBBhg6WIZ2YTeBXJ/WYazTz2i9zbZnwQCrv4t4ew4V4KROAQsPnQ/1lsRCAZYijBzEgpETKCKx4SXRzrRsBpfJYzYInBiCsgokJZ7Fmm56bCaLajuioXDYpdxNg5NAeMKMMAy7tqzc40IFGekI/WOYSg6eUIjFbPMSAtE3emCpcrKSJehi/nvyB6GrZnZsvfCAEt2Yk5AgYgLXBZnxROD+SphxBeCBVBAIoElST/h50O/Y9PJHTide/a8URtF1UWXmu1xVf0e6FS9lUQzchgKUIABFp8BCqhcIP3fTyFnKV8LU/kyqao8a/NG8A1ZpKqatFrMm+aR+OC4/F8iZICl1SeEdVMgOIHJfewYmGAL7iZeTQEKqEpg0d7v8O62BTiWdSqgunrU7oQ72w5Dq9imAV3PiyhAgfIFGGDx6aCAigVyf/gWZ5/7h4orZGlqFXBf3wKONvPUWp5m6vrJfTMeScmRvV4GWLITcwIKqELA5/rzq4RNavBVQlUsCIugQBACxSjGE6texzf7lwdx11+XPhQ/DkOa9Q3p3opuWrNmDQYOHFjhuJ07d0ZCQgJGjBiBZs2awWQySV5HOAOePn0ad999t3+IN954A1WqVKl0uJJ7jh8/junTp6NpU+UDwqKiIqxYsQLZ2dno06dPpTXzgvAFGGCFb8gRKCCLQHG6eHXwZhSdOinL+BxU/wJRk0ywRK3Xf6MydrjPdw1GJsl/8DIDLBkXkUNTQGUCPVtY8NQQp8qqYjkUoEBFAsXFxZj8yzNYfXRTWFCTO4zCrXEVh03BThBIgFUyptfrxfPPP+8PvNQUYmk1wFq8eDEmTpyI//znPxg8eHCwS8frQxBggBUCGm+hgBIC6S89g5xvFisxFefQqYCtbVN4r1ug0+6UaSvd0wV99teWfTIGWLITcwIKqErgb/0duLaT/OG4qppmMRTQsMBjv/0fvk1ZIUkHU7tOxoBGl0kylhikJMC6/PLLy9y9JMK3Y8eO4e233/bvVGrevDnefPNNtGql7bO51LADa+HChZg8eTIDLMme5soHYoBVuRGvoIDiArnLf8TZqQ8pPi8n1J+A+8amcLRgiBXqyhbZa6Hn4a6h3h7wfQywAqbihRTQhUCNaBNeG+WC+E/+KEABdQt8svtr/Hv9u5IV6ba6MH/Aa6jhipVkzMoCrJJJ0tPT8Y9//AMLFizAP//5T4wbN06S+SM1CAOsSMlHdl4GWJH15+wUuFigIB+pY4ai8Mgh6lAgfAGTCdH3ZMPs3h7+WAYdYXD6EBzJzZe1ewZYsvJycAqoUuC6Tlbc159fJVTl4rAoCvxPIK8wHwO+GI8zuemSmtzYtA8eThgvyZiBBlhiso8++ggPPfQQRo8ejSeffBIOhwOvvvoq/v3vf/uDrb179/p3E4nfDTfcgEmTJiE6Otr/3w8cOICZM2di2bJl/uvEmVNXXnklxo4di/r161/US15eHr777jvMmTPHv0ssIyMD3bt3xzXXXON/hbH0OVcVvUKYlZXlr+2TTz7Bhg0b0KlTJ3/41qNHD9x3330o7wysYOoV/dx5552Ij4/Ho48+iuXLl+ODDz7Ar7/+inr16qF///64/fbbz/VZUu9PP/10Xt8PPPCAv6aS34UG4q8nJiZi+PDhuPrqq2G328+7X5yptWrVKrz//vv+udPS0tC2bVsMGDAAQ4YMQd26dcO6Xtwsav/yyy/xzTffnFsX0WOvXr38dQlfs1m95zQywJLkbxschALSCWRMewXZC+dKNyBHMryAPb4FPH14oHuoD8LzxSPx+Sl5v0TIACvU1eF9FNC2wNNDnOjRwqLtJlg9BXQsIPXuq9JU3w+ahWi7L2y9UAIsEQA99thjsNls5wKsG2+8ET///LM/mMrPz/cHLQ8//LD/mq+//hpTp07FwYMH/X8uAo9Tp05hy5Yt/v9bhGEi5Ck5V0uETs8884w/iImJiUHr1q1hsViQlJTkH6N379544YUXUKdOHX//5QVYJ06c8AduS5cuPTdOTk4O1q9f7w+UxPxiZ1npQ9zFK5PB1lsSYDVp0gQejwfz5s3zB0ciZCupWfQtDphv3749zpw54+9v8+bN/hrEtVWrVsVVV13lD/TET/g89dRT/vBNnD3Wpk0bv8G2bdv8wZQIpJ544gn/feJXUFCAt956C88999y5651Op99L1CcMX3/99XOvfgZ7vZhj9+7d+Nvf/uYPAsW6NW7c2D93SY9qPSOt9P9IGGCF/bcMDkAB6QTyN65D2pSJ0g3IkSjwPwHPsEawN15EjxAEljhH4NmDmSHcGfgtDLACt+KVFNCTQKs6ZvzfLS7YmGHpaVnZi44E7vppKtYc+0OWjp7oMgnXNb4i7LEDDbBKv0IowqNRo0b55y7ZgVWjRg1/QHLJJZf4/3phYSGsVis2bdqE8eP/3C0mwpUrrrjCv0NH7BYSu4Sefvppf+BV+lwt8ddFwCQONhdBmQhGxE/swnr22Wf9u5tE6CWCNBF6lRVgid1L4sB5EeqMHDnSH2SJsEcEVGvXrvXvlBJhkAh2SgdYodRbEmCJ8cQOJBFOdejQwV9b6ZpLB3+in/LOwCqvdnGPCLamTZvmr/mee+7B/fff73feuXMnJkyYABGiCedatWr5zcRYwkBYCFPxGqjYuRXs9SJUFGshdrKJ9R86dOi5HWBiDhE2ildLxa46sQuvZOdd2A+oxAMwwJIYlMNRIByBtLvHIH/H1nCG4L0UKFPA5HIhauJBmB0pFApSYJt3IG5PLg7yruAuZ4AVnBevpoCeBG7tZcPoXue/RqKn/tgLBbQs0HP+cOQVyXOMwMAmV+GxxDvD5qkswBI7dVJSUvDaa6/5dwOJgEYEFCW7b0oCrFtuucUfYIhdPyU/EUyJwEkcAC/CLRFIXfj1wpIQR7w69/e//92/y6jkr4k5xU6j0r/t27fjwQcfRLdu3fy7gdxud5kBVklAU716dX+9JYFOyVhfffWVPwArHWCFWm/pAEv0Kl7Zu7BmMZcIl0qHO+UFWGJnlnhNs127dnjppZcgwsHSv5MnT0K8bih2PolwqmXLlucO4xeG4v+VdhaH8Iugq1q1anj88cf9QV7Jugd6vehRBHMi/HrxxRcvCqjEHOKVUbG7rHQgGPYDKvEADLAkBuVwFAhVIGvuB8h8541Qb+d9FKhUwNE9Du7L51R6HS84XyDV2wvXJEtz0Gp5tgyw+NRRwLgCYveV2IUldmPxRwEKqEfgSOYJXL9EvjcjEmq0xZtX/DPshkuCjEAGEq+Nid034ouFJb+SAEu8Lii+qFf6VxJqiGDov//9r/+1swt/ycnJmDhxIkqCJrFz59tvv8WYMWNw2WWX+XcZibOlxKuI5f3K2oG1ePFi/7hlBTRinLICl1DrLQmwxE4osZOsUaNG55Va0mNsbOx5X3osL8AqOWusosPyRRAmdlWJ+a6//nr/64gi9BIhlQj4evbs6Q/3yvsFe31lz4caDsWvrEbx5wywAlHiNRSQWaDw8EGk3jYEKCqSeSYOb3QBzy11Ya+3xOgMQfVf4GyKXgfbBnVPsBczwApWjNdTQF8CPVtY8NSQv3Y96Ks7dkMBbQrsTkvGiKVTZCu+RUwjfNz3pbDHryzAEq/vdezY0R8miYPZLzwIvCTAEoGK2GFV+id2S4mdRyLcEDudygqhRLglXr0T51mV7NwRr8mJV91ECCV+4hws8Wpiv379/MGMCLtK7zAqK8AqCXjKqkuMmZ2d7T9DauPGjefmDbXekgBL7JQS51yVPmBezFXeGV1lBVji1UtxKL6ou+RsrLIWueQMsZKD38XZXiLQEjvAxE+smziHrE+fPv4zw4Rv6cPVg73+whrE/eK10n379vnDM3H+mXiWGjRowB1YYf+vkgNQQOcCZ595FLk/fa/zLtmeGgTMVaog6o5NMFlPqaEczdRw2alByCuWL2BmgKWZR4GFUkA2gb/1d+DaTlbZxufAFKBAcAJ7z6Rg2Dd/D+6mIK6WOsASu6rKCl8qK6miAKuycKz02BeeRXXh1wNLXysOfBc7vpo1a+b/y2UFRBXVJe4RAYzY4bRu3bpzgUuo9UoZYJXU9eGHH1ZG7//z0l8uLPlqYckXEEsP0LVrV/+5X2I3W0n4F+z1Fa2JCMjEn5cOIgNqQOGLuANLYXBOR4ELBXKX/4CzUx8mDAUUE3Bc1gruHrMVm08PEz1cMAI/p8l3kDsDLD08JeyBAuEJ1Ig24fVbXKgeZQpvIN5NAQpIIpCacwZ9P79dkrHKGqRn7c549dJHwx6/sjOwKpugoqCo9FlOoR7sLQ5dF18TFDulvvzyS3z//ff+r/D16tXLf66W2PVU0Q6sss7RKi/ACrVeKQOs0udwlbweWNkalPXn4iwqYSa8xCuZ4muEzZs3P3dm1oX3VHZ96S9Dii8qih1x4owuESKKs73ET7zuefz4ce7ACmXBeA8FjCKQOnYoClOSjdIu+1SJgHdMddhqfauSatRfxhz7SLx+OEO2QhlgyUbLgSmgKYEhXWyYeBUPdNfUorFYXQv0/3wcTuaclqXHW+MGYnKHP78EGM5PzgBLhCbiYG8Rfkh1sPeRI0f8XxRctmwZPvvsM/9rcmUFWCXnaIlzucQuJXE4fOmfeAVP1Cb+s6S2UOuVMsASNYrXAMXuMHGWlQiFLjz4Ptj1Fl9CnDp1KmbPnu1/NfHCVz0vHK+s60s8+/bt6z8HTbzGWZlnsHUqcT13YCmhzDkoUI5A1ofvIPP9GfShgOIClto1ETX6R8CUq/jcWpxwredGTN5fIFvpDLBko+XAFNCcwH9Gu9C6Lg9019zCsWBdCjyx6nV8vf8XWXp77dLH0KN2p7DHljPAEq+oiS/Xvfvuu/4v140YMeKiMGbVqlX+V9vE1w0fe+wxeDwe/xcPV6xY4Q9dxPlbpX+lX7GrKMASX0686667/LdOmzbNfzZT6Z84s2n8+PHnndkUSr3iYHapAyyxc0ocYi92N5X1BcUSg61bt+LOO+/ENddcg5kzZ2LRokX+g+sv/Aqi6PvCnXLBXl9yf+lXFivzDPvhlGEABlgyoHJICgQiUHjoAFJH3xjIpbyGArIIOK9uBVcCXyUMBPeI7yoMTvIEcmlI1zDAComNN1FAlwKXtbLiiUEOXfbGpiigNYHlh9fi78ufl7zs2p7qWHztm5KMK2eAJQoU4999993+WsWOouuuuw52ux3i1cDdu3f7dxqJMEmEVbfffrs/4JozZw6mTJkCsdvn6aefPndwvLhn5cqV/i8L1q5d2x/u1K9fv8wdWOIw9BkzZvgDtCFDhvjDMfG6oRhj06ZN/kPiN2zY4D9cvvTusFDqDTfAuvBLiSKgEnXPmjULAwcO9J/3JfoUP/Fn4iuF4qD3Vq1anTP49ddf/X7iNUHxZ3FxcefCwh07dvg9xauYwqRDhw4I9vqSA+fFWWnisPiSegoKCvxho6hXHMZ/oackD6mEgzDAkhCTQ1EgGIGzzz2O3B+WBnMLr6WA5AK+cdGwVvtJ8nH1NmCuuy0uT2kqW1sMsGSj5cAU0KSACLBEkMUfBSgQeYFxyx7HxpPbJS3k753GYHiLayQZU+4ASwRG4muCYpeVOLtKnJ9Ur149/xfs1q9f7+/hjjvu8L8W6Ha7/f9dvBIoAq358+f7/3vnzp3h8/n8r/tt2bLFf/+TTz4JcZi7CLzK+8pf6XObxFf52rRpA3HGlJi3ZcuW514rLB1ghVJvqAGWsB816s/XQEVtV111FSZMmOCvS4RNImRbsmSJ/4uC4s9F8JeUlOQ/z0o4il1t3bp1898vgi2xc02cCyZ+JV8wLHEWY4gg7JZbboHVag36elGPWKOlS5eWWc+wYcP8X3YUr3aKAFKsmRp/DLDUuCqsSfcCeWt+w5lH7tV9n2xQ/QLWRvXgG/6F+guNdIUWD7ofu0q2KhhgyUbLgSmgSQHxCqF4lZA/ClAg8gIbTmzD+B+ekKyQjtVb4e3eT0s2ntwBlihUhELilb733nvPH3CIwCcmJsZ/EPjo0aP9IYzZfP6rzyJ8EmGJeE1w7dq158KvK6+8EmPHjj23A6gk8CrZ5XXhlxQv/NKeCL/EGVAjR470f3Wx9FcIS1CDrTfUAEvsXpo7d65/V5QYQ+wUe/bZZ/0BUUkoJQ5hF9eIdRJnU4lgSuxiGz58OKpWrXrecyB6Fbuh5s2b599dJoIu0a848F6YiR1bpc/TCvZ6ESCKcOqTTz7x11sytqhFvAIqztgSIZcIF8eNGxf22V2SPeSlBmKAJYcqx6RAJQJpk8cif/sWOlFAFQKuAS3h7DBXFbWouYgJOcOwOSNblhIZYMnCykEpoGkBcZi7ONSdPwpQIPICs3cuwf9tfC/sQrw2D2Zd9RwaRdUNeywOQAEjCjDAMuKqs+eICmR/8SkyXnshojUoOXmx+BLHgWP4x64ULIlvhS4xf/4bifJ+WYVF+PrEacw/egq/p2Ugo7AQvWKjMLhmLAbVrAq3JfSDbUUtuzOz8fHhk/juZBr2ZOWgntOOftWrYGSdamjtdaO8j5efzi/A9JRjmH/0JNLyC9G7ajTuaVQb7Xzl33MkNw+TtiYh1mbFS60aIsaq3tdBoiY6YIlZpeSjobm5ZlhGYdaxdFnqZoAlCysHpYCmBapHmfCfW10Q/8kfBSgQeYF3ts7HW1vmhVyICK9evfQRdKgWF/IYvJECRhdggGX0J4D9KypQnJeH1FEDUZR6UtF5IznZytPpuHvbPhzMyas0wDqRl49HdqZg8fHUMku+uloMXmjZ0B86BfsT4dVnx1Lx8M79EGHUhT+vxYKnW9THzbWrwWo6/x8W0goKMGX7fn9dIrCKtlqxNSMLHosZb7Rugh5VfBeNVxLcPb/3EGa2b4rLY6ODLVnR660tG8M3eKGic2ptsp/dN+PhlBxZymaAJQsrB6WA5gXEDiyxE4s/ClBAHQKLk37Ai+veQW5hXlAFda7eGo8kTODOq6DUeDEFLhZggMWnggIKCmTOehNZH89ScMbITSUCHBFePbAj2b/TSfwq2oEldl5N3XMAsw4e9+/SmtqsPjpE/fnVt9VpGfjXvoP+HVlDa1fDv1o0gM9qCaq5kiBN7J6a1LAWbq9fw78j6mRePmYePO7fXSV+ZYVNXx4/jTF/7MG9jWrjgcZ1YTeb/L2JYK69z4NXWze6aHeV6HncH3uREO3B0y0awHnBuQBBFa/Qxe4bmsPR+hOFZtPeNMm+ARieJM/rPAywtPc8sGIKKCUgzsISZ2LxRwEKqEPgWNZJzNq+EAv3fIdiiP8fb/m/Br7auLn5AAxt3l8dxbMKCmhcgAGWxheQ5WtHoPDoYf/uKyP88oqK8emxU/jn7gPn7XaqKMBannoWozfvQR2nHTPaNvG/zlf6tyszG/dsS8L6s5mY1a4ZrqlRJWBKEY6JnVdzj5zEfY1q48Emdc/bZVVQXIw3U47i6T0HMaB6lfMCqdyiIjyx+wDmHzmFuR1bnHsFMqeoCI/vSsGnR1Mxv1MLxEf/9WpkYXExXko6jHlHTmJmu2bo+L8gLuCCI3hh9OQimL2bIliBeqfO8CTg6v3ynFnBAEu9687KKBBpAfE1QvFVQv4oQAF1CWTkZ+GXQ2ux+dROpKQfxumcMzCbzKjlqY7m0Q0RX6MNEmu2U1fRrIYCGhdggKXxBWT52hFIf/lZ5Hz9uXYKDqFS8e+g/kjPwov7DuHbk2kQr+VdVS0am9OzsC8rp9wdWCLwEruvxFlZYpfTw03qwnLBa3xi7OkpR/Hk7gMYVrsanm/ZMODzsEToNXrzbngsFsxs1/SicEy0mpKdi/Fb9mJXZg7eb9/Mf+6W+InXDe/cug/Hc/PxdrumaOZ2npN5OekwXth3CNPaNMGQWn99RWRbRhbGb9mHq6pG49Gm9fw7trTys7VrBu+1f37ymL/zBYrtNdDjcHdZWBhgycLKQSmgG4GnhjjRs0VwO4910zwboQAFKEABCvxPgAEWHwUKKCBQsGMbTt99mwIzRXaKktfmxPlQfarF+Hc6iUPXxat04q+VtwNLnI81YcterDmTgQ/aN0e/6jFlNvJbWjpuWLcDHXwezGjXFI1dgf0bafF64BO7U3BdjSr4v1aNEVXG64fZhUV4bFcKPjp8Ao81recP0kIJsEQY99zeg/j+1Jkyd5JFdoUCm90zpAnszT8N7GKDXTU0/SYcyA3u3ItAiBhgBaLEayhgXIGExha8MPyvf4FiXAl2TgEKUIACRhZggGXk1WfvigmcffJB5K74SbH5IjWR2GUldlHdWKsqOkd5ITYelQ61yguwNqVnYtSmindIiZ4CGevC3kWg9MzeA/4zrsrb3VVyT8mOqtF1q587tyrYHVgiZBM7ue6oVxN3N6x10U6ySK1NUPNaLIiefBZm166gbjPCxf/GKCw8Kf2XCBlgGeHpYY8UCE/gsRsc6N1GvV+zDa873k0BClCAAhSoXIABVuVGvIICYQnkrV2FMw/fE9YYWr45kNDp59SzuGnDTrTxui96Ta9076fyCjBh6178knr2otf2yjPKKCzEQzv2Y/7RU3ioSV3c37hOuZyfHDmJu7cl4Yqq0Zjepgmq2KwI5gys9IJCPLIrBcnZOXizTRPUdwa2Q0yN62tPaAnP1XPVWFpEa/rKNRxPH8iSvAYGWJKTckAK6E6gXX0LXr2Fu7B0t7BsiAIUoAAFAhZggBUwFS+kQGgCaVPuQv7GtaHdrIO7AgmwFhw9hbu27jsvOCqr9ZLdUD+eOhNwgBXMPeXVUdZXCMW5XqJmcSZWyVcIvzmR5v9rU5vXx6i61aGdk6/KftA8wxvA3kjf57YF+z+x7d4bMDY52Lsqv54BVuVGvIICFACmXONA/w7chcVngQIUoAAFjCnAAMuY686uFRLIXf4jzk59SKHZ1DmNHgIs8RVDccj8rIPH/Ye713fa/bvAxO+N1k3Qo4oPJ/Py8fftfyYbr7RqhGp2G8SOsRkHjmH+0ZNIyy9E76rRuKdRbbTzuTURbpk8HkTdmQSz/ZA6H64IVHXaewkGJP91YL9UJTDAkkqS41BA3wLNa5kxbYzL/4o+fxSgAAUoQAGjCTDAMtqKs19FBdLuHoP8HVsVnVNtk+khwBKm4lXE9w4ex+zDJ3E0N98fRt3XqDba+twQX0j86NAJ3L8j+dzOMBFeif/+1YnTiI/2wmU2+w+y91jM50Ivta1VWfU4esTBfdkcLZSqSI0FzsbodbC95HMxwJKclANSQLcCk/vYMTDBptv+2BgFKEABClCgPAEGWHw2KCCTQO6yb3D2X0/INLp2htVLgFWR+JHcPEzamoRYmxUvtWqIGKsVHx8+gb9tT/afuzW5YW3YzSasPJ2Ou7ftQ3uf59xrh1pYSe+ttWGr+5UWSlWkxitTByGrqEjSuRhgScrJwSiga4EG1cyYdpsTLju3Yel6odkcBShAAQpcJMAAiw8FBWQSOH3nKBTs4VfcAgmwxJf7bli3I6hD3Ge0bYqBNWMrXb3swiI8tisFHx0+EfAh7lfDrpOTAAAgAElEQVRXi8F/2zT2B1GV/cTuK/Hlxef3HsLM9k1xeWw0Sub87lQaPurQHB18Hv8wOUVFeHxXCr45ef5fr2yOSP+5uWosom5fD5PldKRLUcX8jxWOwA+nMyWthQGWpJwcjAK6Fxjf246bu3EXlu4Xmg1SgAIUoMB5Agyw+EBQQAaBnG+/RPqLU2UYWXtDBhJgbUrPxKhNu+GxWDCzXVO09rrLbDSQsS68Ma+oGM/sPYDpKcdwb6PaeLhJXVhMZf9b65eTDuOFfYcwum51PN2iAZxmc6XgJTUlRHvO3VNycPzx3PyLvqpYMkegAVylBSh0gfPyVnB1n63QbOqe5hP7SPzf4QxJi2SAJSknB6OA7gVqRpv8Z2HFuLkLS/eLzQYpQAEKUOCcAAMsPgwUkEHg9PiRKNi3W4aRtTdkIKGTOFNq4ta9WHE6HfM7tcRlsVFlNlqyU0vsaJrRrikauxwBgbx/6AQe2JGMm2pVxQtxDeG1WC66r/ROrcea1vOHXZX9CoqL8eK+QxBfL5zZrhk6Rv2506okwBL/9/Q2TVDF9tdOrpIAa1qbJhhSS/rDwCurOZw/946tClvN78MZQhf3rvfeiEnJBZL2wgBLUk4ORgFDCNzay4bRveyG6JVNUoACFKAABYQAAyw+BxSQWCDnu6+Q/sI/JR5Vu8MFEmCJXVLiK3/iVbz7G9fBlMZ1LtolJV7Vm55yFE/uPoBhtavh+ZYN4bZUvkNKyK0/m4nRm3cj2mrFu+2aoqXHdRFoSnYuxm/Zi12ZOXi/fTP/1wYr+208m4mxf+zxB1EPNqkL6/92dpUEWKniK4QXBG1a3YElLCx1aiHq1u8BU35lNLr+82O+KzEwyStpjwywJOXkYBQwhECNKBOmj3UhmruwDLHebJICFKAABRhg8RmggOQCPPvqfNJAAixxxzcn0nDX1n2o47T7v+TX3nf+a4S7MrMxYcs+/5f8ZrVrhmtqVAl47dIKCjBl+34sPp7q31n1QOO6/kPVS35iJ9XryUfw/L5DGFC9SkAHrJecZ/VbWsZFoVh5Z12VdzZWwI2o4EJnnzi44o39VcJcd2tcntJc0tVggCUpJwejgGEExl1hx7DuPAvLMAvORilAAQoYXIA7sAz+ALB9aQVyf1iKs889Lu2gGh8t0AArq7DIvwtr1sHj/sPcn2xeD5dU+XMX1Oq0DPxr30H8npaBobWr4V8tGsBnPf81wJKdTeLet9s1RTO38zy5ki8AHszJw10NamFig1qo6bDhZF4+Zh487j8jS/xKDmKvjP2n1DMYu3mvPxC7u2Gti3aMlXyFUJy5dU+j2v7dWSU1dI7ynvtaYWXzqPHPfeN9sFb9RY2lKVOT2YXux/tIOhcDLEk5ORgFDCNQP9aM6be74GSGZZg1Z6MUoAAFjCzAAMvIq8/eJRdIu3sM8ndslXxcLQ8YaIAlejyRl49Hdqb4d0qV9RNfB3yhZUPUc1585kdlAZZ4BfGzY6l4eOd+/xlVF/7EuVhPt6iPm2tXO/cqYHnuJTu6jubl4c02TVDfefFZXKfyCvDIrv3+OcXriHUddiw9mQaPxYw3WjdBjyo+zS6rtXF9+IYt1mz9UhQ+KWc41mdkSTGUfwwGWJJRciAKGE7g7j52DEpggmW4hWfDFKAABQwowADLgIvOluURyF3xE84++aA8g2t41GACLNGm2In19YnTmH/0lH/HVUZhoT8AGlwzFoNqVi333KvKAiwxtgixdmdm4+PDJ/HdyTSI2kQY1q96FYysU83/9cNAvuf05fHTGPPHHrwc1wij6lYv9x4RlIkD5D84dBxp+YUYUKMKJjWohVbei8/g0toSu65tCWe7uVorW7J637GOwrtH0yUbjwGWZJQciAKGE2hW0+w/C6ucD+wazoMNU4ACFKCAfgUYYOl3bdmZwgJpU+5C/sa1Cs/K6UoLiMDrsV0pQX2hkIKhC0TdZYMl+vfQB9Dwncs9N+PB/TmSdcAASzJKDkQBQwrcP8CBAR3/+uKtIRHYNAUoQAEK6F6AAZbul5gNKiGQt2ENzjwwSYmpOEcFAguOnvLv3vq/Vo0RdcEZWYSTXsAW1xjeQQulH1gDI+739cewJOk+X88ASwOLzhIpoGKB1nXN+M9o7e/uVTExS6MABShAARUIMMBSwSKwBO0LiFcHxSuE/EVOQHyl8OGdKRhUM7bC1/oiV6E+Z3YPag5H3Cf6bK6CrjI98bhqfz3J+maAJRklB6KAYQUevcGBK9twF5ZhHwA2TgEKUMAAAgywDLDIbFFegYLdO3F64i3yTsLRKxQoOaBdHAJ/a93qcJrNFFNQIHpyIczezQrOGPmpim3V0ONIT8kKYYAlGSUHooBhBTo1suClEed/gdewGGycAhSgAAV0KcAAS5fLyqaUFEh/+VnkfP25klNyLgqoSsDeoTk8A4y3C2t4xk1IzsmTZC0YYEnCyEEoYHiBqTc6cUlLi+EdCEABClCAAvoUYIClz3VlVwoJFJ04jlPDr1VoNk5DAfUKeIY2gb3pp+otUIbKXjGNxPwTGZKMzABLEkYOQgHDC3RrZsGzQ7kLy/APAgEoQAEK6FSAAZZOF5ZtKSOQOetNZH08S5nJOAsFVCxgstkQPSkVJtceFVcpbWnfOIdj6sEsSQZlgCUJIwehAAUAvH6rE23qcRcWHwYKUIACFNCfAAMs/a0pO1JKoKgIp4b0RdHZM0rNyHkooGoBe5eW8Fw5V9U1SlncTt/1uC3JJMmQDLAkYeQgFKAAgIHxNkzuK91XUolKAQpQgAIUUIsAAyy1rATr0JxA9hefIuO1FzRXNwumgJwC3hENYGtojDPh0rw90T+5miScDLAkYeQgFKAAgCiXCe+Mc6GqV5qAnagUoAAFKEABtQgwwFLLSrAOzQmcvvMWFOzZqbm6WTAF5BQw+XyIGr8bZvsROadRxdiFjoa45FBHSWphgCUJIwehAAX+J3DnlXbc1NVGDwpQgAIUoICuBBhg6Wo52YxSAnm/r8SZR+9TajrOQwFNCTguiYO71xxN1RxqsX3SBiO9oDDU28/dxwArbEIOQAEKlBJoUduMN8e4aEIBClCAAhTQlQADLF0tJ5tRSuDs1IeQu/xHpabjPBTQnIB3dC3Y6nytubqDLfiJopH4LjX8LxEywApWntdTgAKVCfzzRgd6tbRWdhn/nAIUoAAFKKAZAQZYmlkqFqoWgcJDB5A6+ka1lMM6KKBKAXO1aogauxomy1lV1idVUQscI/HyIQZYUnlyHApQQDqBS+OseHKwQ7oBORIFKEABClAgwgIMsCK8AJxeewKZ7/wXWXPf117hrJgCCgs4e7eCq+tshWdVdrqN3sGYmMxXCJVV52wUoECgAm+NdaFZLXOgl/M6ClCAAhSggKoFGGCpenlYnBoFTt3UD0WnU9VYGmuigOoEfLfHwlpjmerqkqqg474rcENSVNjD8RXCsAk5AAUoUIbAzd1sGN/bThsKUIACFKCALgQYYOliGdmEUgI5332F9Bf+qdR0nIcCmhew1KuDqFu+AlCs+V7KaiDPFYfLDrQMuzcGWGETcgAKUKAMgeo+E94Z54LXaaIPBShAAQpQQPMCDLA0v4RsQEmBtAfuQv6GtUpOybkooHkBV984ODvr9KuEZge6H+8X9hoxwAqbkANQgALlCNzbz47rO9voQwEKUIACFNC8AAMszS8hG1BKoGDvLpyeMEqp6TgPBXQl4JvggTX2V131VNLMPbnDsCY9O6zeGGCFxcebKUCBCgQ6NrTg5ZFOGlGAAhSgAAU0L8AAS/NLyAaUEsiY/iqyF+j7QGqlLDmP8QSsTRvAN/RzXTY+0zoSbx8N70uEDLB0+WiwKQqoRuDVW5xoV9+imnpYCAUoQAEKUCAUAQZYoajxHkMKnBp8NYrOnjFk72yaAlIIuK5rCWfbuVIMpaoxVnqG4v79uWHVxAArLD7eTAEKVCIwONGGSVfzMHc+KBSgAAUooG0BBljaXj9Wr5BA7g9Lcfa5xxWajdNQQL8CUXdZYInW1zlyB3z9MDTJEdaiMcAKi483U4AClQiIw9xnjnfB7eBh7nxYKEABClBAuwIMsLS7dqxcQYHn39qDjinfo/2aj2ArylNwZk5FAX0J2Fo3gfeGT3XVVJanE67c3yCsnhhghcXHmylAgQAEHrjGgX4drAFcyUsoQAEKUIAC6hRggKXOdWFVKhLYc6wIE97984DmFlUL0Dl3KzpsXoDGyfo8kFpF9CxFpwLuwc3gaDlfN90V22LR40ivsPphgBUWH2+mAAUCEOja1ILnbuZh7gFQ8RIKUIACFFCpAAMslS4My1KPwDs/5mHOb/nnFWSzAImxaeh0fAXarZiJmLxU9RTMSiigAYHoe/Jg9mzVQKWBlXhL5lDsyQ79HCwGWIE58yoKUCA8gTfHutCiljm8QXg3BShAAQpQIEICDLAiBM9ptSNw65vZOHS6qNyC60QXI8GchA67l6DN5kXaaYyVUiCCAvZOzeHp90kEK5B26ldNozDvRHrIgzLACpmON1KAAkEIDO9hwx2X8zD3IMh4KQUoQAEKqEiAAZaKFoOlqE9g68FC3PNBTsCFdaiWjc7p69Fuzceoc3J7wPfxQgoYUcBzc2PYmyzURevfuobjyQNZIffCACtkOt5IAQoEIVA31oxZ412wcBNWEGq8lAIUoAAF1CLAAEstK8E6VCnwxrd5WLT2/NcHAyk0ymVCoucoOh74Ae1//wCOwsBDsEDG5zUU0IOAyeFA1F3HYHYmab6d3b7rcGtS6P9EyABL848AG6CAZgT+MdCBK1rzMHfNLBgLpQAFKECBcwIMsPgwUKACgcpeHwwEr1lsATrnb0eHPxai6b6fArmF11DAMAKOri3h7j1X8/2e8XZHv+QaIffBACtkOt5IAQoEKXBpnBVPDnYEeRcvpwAFKEABCkRegAFW5NeAFahUYF1SIR6cI93OKbMZ6BJ7Bp1O/uY/+D0294RKO2dZFFBWwDuyHmwNvlB2UolnK3TUxyWHOoc8KgOskOl4IwUoEILAhxNdqFMl9F2jIUzJWyhAAQpQgAJhCzDACpuQA+hVINTXBwPxqBVVjATLfnTY8xXabZofyC28hgK6FTBHRyNq3DaYbMc13eOAM4NxOr8wpB4YYIXExpsoQIEQBe7tZ8f1nW0h3s3bKEABClCAApERYIAVGXfOqgEBKV4fDKTNttVyEJ++Ee3WfYx6x7cEcguvoYDuBBy94uC+ZI6m+3qqaAS+Ts0MqQcGWCGx8SYKUCBEgZ4tLHhqiDPEu3kbBShAAQpQIDICDLAi485ZVS7w+95CPDJPutcHA2nX6zQh0XsMHQ/+iA6rP4CzMPQvmgUyH6+hgNoEvLfVhK32N2orK+B6FjpG4N+HGGAFDMYLKUCBiAk4rMCHd7lR1WuKWA2cmAIUoAAFKBCsAAOsYMV4vSEE5Hx9MBDAxlUKEV+wEx22LkTzPcsCuYXXUEDzApYa1eEbswImc2ghUKQBNnsHYUJyUUhlcAdWSGy8iQIUCEPgwWsd6NueXyMMg5C3UoACFKCAwgIMsBQG53TaELh1ejYOpYb2D6JSd9ilWjo6nVqFdiveRbWcY1IPz/EooCoB55VxcHXR5quEJ3yX4/qk6JA8GWCFxMabKECBMAR6t7HisRv4NcIwCHkrBShAAQooLMAAS2FwTqd+gbX7CvHQXGVfHwxEpboPSLDuR8e936DDxrmB3MJrKKBJAd8dMbBW/1Fztee7WuLSA3Eh1c0AKyQ23kQBCoQhEOUyQXyNUBxhwB8FKEABClBACwIMsLSwSqxRUYE3v8/Dgt/zFZ0z2MlaV81F58xN6LB+Duof3Rjs7byeAqoWsDSoi6iRS1RdY5nFmWzofmJASHUzwAqJjTdRgAJhCjw+yIHLW/E1wjAZeTsFKEABCigkwABLIWhOox2BsTOysf+kOl4frEzNbTch0XcCHQ//hA6r34O7QJtnB1XWJ//ceAKufnFwdtLeq4R/yxuOVWeD/wADAyzjPePsmAJqEOjfwYop1/A1QjWsBWugAAUoQIHKBRhgVW7EKwwksGF/IaZ8rL7XBwNZgoYxhYgv2o322z5D3K6lgdzCayigaoGoCW5YYleousYLi3vfNhLTj2QEXTMDrKDJeAMFKCCBQHWfyf81QptFgsE4BAUoQAEKUEBmAQZYMgNzeG0JzPghD/NWqfv1wUBE46tloHPqarRbORM1sg4HcguvoYDqBKzNG8I35DPV1VVRQas8N+Fv+/OCrpkBVtBkvIECFJBI4JmbnOjenAmWRJwchgIUoAAFZBRggCUjLofWnsC4d7Kx77g2Xh8MRLeqB0iwH0DHpKXotP7jQG7hNRRQlYD7+hZwtJmnqpoqKuagry9uSnIGXS8DrKDJeAMFKCCRwMB4Gyb3tUs0GoehAAUoQAEKyCfAAEs+W46sMYE/DhTivg+1+fpgINRxsXnonP0H2m+Yg0aH1wVyC6+hgCoEou42w+LTxjOb7emI3vsbBu3GACtoMt5AAQpIJFC/qhnvTXBJNBqHoQAFKEABCsgnwABLPluOrDGBmT/n4eMV2n99sDJ2hw1IjDqFTkd+QcdVM+EpCP68nsrm4J9TQEoBW5um8F6/QMohZRur2BqDHkcvC3p8BlhBk/EGClBAQoFXb3GiXX2+RighKYeiAAUoQAEZBBhgyYDKIbUpMHFWNnYd0c/rg4GsQr3oIiQU70H77Z+j9c6vArmF11AgIgLuG5vB0WJ+ROYOdtLbsoZiZ1ZuULcxwAqKixdTgAISC4y+1I5bL7FJPCqHowAFKEABCkgrwABLWk+OplGBbYeKMPn9bI1WL03ZnapmonPaGrT/bSZqZhyQZlCOQgGpBEwmRN+TDbN7u1QjyjbOf0wjMftEcDsbGWDJthwcmAIUCECgfQML/m9U8Of3BTA0L6EABShAAQpIJsAASzJKDqRlgfeX5+GD5fp/fTCQNariBhKch9Ax6TvEr3s/kFt4DQUUEbB3bgFPX/Uf6L7MNQz/OBBcIM4AS5FHiJNQgAIVCHxwpwt1Y800ogAFKEABCqhWgAGWapeGhSkpMGV2DjYkFyo5pSbmahGbj87ZW9Bh0zw0PrhaEzWzSH0LeG5uBHuTRapuco/vWtySFNxZMgywVL2kLI4ChhD4W38Hru1kNUSvbJICFKAABbQpwABLm+vGqiUUSM0oxtD/ZKG4WMJBdTaUzQIkxqSi07Ff0em3d+HNP6uzDtmOVgRMLheiJh6C2bFftSWf9XZD3+SaQdXHACsoLl5MAQrIIHB5KyseH+SQYWQOSQEKUIACFJBGgAGWNI4cRcMCP28vwFOLgjtwWcPthl16nagixGMfOu5cjDbbvwh7PA5AgWAFHN3i4L5iTrC3KXZ9kaMueh5KCGo+BlhBcfFiClBABoFotwkf3eWC226SYXQOSQEKUIACFAhfgAFW+IYcQeMCb3ybh0Vref5VKMvYoWoWOp1Zi06r3kPNs0mhDMF7KBCSgGdUXdjrLwnpXiVuuv7sjTiRVxDwVAywAqbihRSggIwCTw1xomeL4F6BlrEcDk0BClCAAhQ4T4ABFh8IwwuMeSsbKaeKDO8QDkCUC0h0HUGH/d8jcc0smMD3McPx5L2VC5hjYhA17g+YrCcrvzgCVzxTNBJfpgb+JUIGWBFYJE5JAQpcJDAo0Ya7r7ZThgIUoAAFKKBKAQZYqlwWFqWUQPKJItz+dnBfC1OqNq3O07RKPuJzt6HD5k/QNGWlVttg3RoQcFzaCu6es1VZ6efOEXj+YGbAtTHACpiKF1KAAjIKNKpuxrvjXDLOwKEpQAEKUIACoQswwArdjnfqQOCL9QV49RuefyXHUppNQGJsGjofW4HOv70NX/4ZOabhmAYX8I6pAVutpapT2OIdhHHJge/sZICluiVkQRQwrMAbo11oVdds2P7ZOAUoQAEKqFeAAZZ614aVKSDwxIIcrNhVqMBMxp6ilq8Y8eYkdNz1Bdpt/czYGOxeUgFLrZqIuu0nwJQj6bjhDnbSdxmuS4oJeBgGWAFT8UIKUEBmgTuvtOOmrjaZZ+HwFKAABShAgeAFGGAFb8Y7dCJQXAz0fzET+cyvFF3RtrHZ6Jy+Hp1Xv4daaXsUnZuT6VPAeVUruBLV9Sphvqs5Lj3QOmBwBlgBU/FCClBAZoFL46x4crBD5lk4PAUoQAEKUCB4AQZYwZvxDp0IbNxfiPs/VteuDZ3QBtSG1wEkuI+i44Fl6LJmFszFTBIDguNFZQr4xkXDWu0n9eiYzOh54noUBfhBAwZY6lk6VkIBowtU9ZrwyT1uozOwfwpQgAIUUKEAAywVLgpLUkZgxg95mLcqX5nJOEuFAo1jChCfvx0dN3+CZvt/pRYFghawNqwH34gvgr5Pzhum5I/AijOBHeTOAEvOleDYFKBAsAKv3+pEm3qWYG/j9RSgAAUoQAFZBRhgycrLwdUsMGFmNvYcDfyQZTX3oqfaEmPPoNPJlUhYOQNReWl6ao29yCzg6h8HZ8c5Ms8S+PAf2Ubiv0cyArqBAVZATLyIAhRQSGDcFXYM685zsBTi5jQUoAAFKBCgAAOsAKF4mb4EcguAAS8GtjNCX51rp5vq3mIkWJLRcfeX6LDlU+0UzkojKhA10QlLzG8RraFk8t89Q3Dv/sB2eTLAUsWSsQgKUOB/Aj2aW/D0TU56UIACFKAABVQlwABLVcvBYpQSWJ9ciAdm8/wrpbzDnad1bA46p29A5zXvo07qznCH4/06FrC2aATfjYtU0eFh39W4MSmwc2QYYKliyVgEBSjwP4FotwkL7wvs719EowAFKEABCiglwABLKWnOoyqBD37Nx/u/5KmqJhZTuYDLDiR6jqPToR+QuPpdWIsLKr+JVxhOwH1DCzhaz4t439nu9uid0jigOhhgBcTEiyhAAQUF/nubC3F1zArOyKkoQAEKUIACFQswwOITYkiBh+bmYO0+fvVOy4vfMLoQnQt2IH7LfDRL+lnLrbB2GQSi7y6G2bdRhpGDGNIahe5HrwjoBgZYATHxIgpQQEGBCVfaMbQrz8FSkJxTUYACFKBAJQIMsPiIGFLg2peykJ1XbMje9dh0fOxZdDq1Cgkr3kJMXqoeW2RPQQrY2jWD99r5Qd4l/eW3Z9+MbZmVv67MAEt6e45IAQqEJ9C9uQXP8Bys8BB5NwUoQAEKSCrAAEtSTg6mBYF9x4sw7p1sLZTKGoMUqOopRoI1BZ32fomOmyMfXgRZPi+XWMAzpCnszRdIPGpww00zj8KHx9MrvYkBVqVEvIACFFBYwOsw4fP7eQ6WwuycjgIUoAAFKhBggMXHw3ACi9fn47VveP6V3hc+rkoOOmduRvza91D35Ha9t8v+yhIwWxB9TzrMrsgd/P+jexgeTak8MGeAxUeYAhRQo8Bbt7vQrCbPwVLj2rAmClCAAkYUYIBlxFU3eM//WpyL77fw8G+jPAYOK5DoO4FOh39Cl9Vvw1aUb5TW2ScAe3wLePpE7kD3fb5rMDLJWulaMMCqlIgXUIACERC4f4ADAzpW/vewCJTGKSlAAQpQwIACDLAMuOhGb3nUtCwcSeP5V0Z8DupFFSK+aBcSti5A870/GJHAkD17hjeEvdFnEek93dsFfZJrVzo3A6xKiXgBBSgQAYGB8TZM7muPwMyckgIUoAAFKHCxAAMsPhWGEjiVUYyhr2cZqmc2W7ZAp9h0dEpdjcQV01El9xSZdCxgcnsQNTEZZvtBxbssstdGz8NdKp2XAValRLyAAhSIgEDb+ha8doszAjNzSgpQgAIUoAADLD4DBhf4ZUcBpi7MNbgC2y8tEOMCEu0H0HnfV+i0aS5xdCrg6BEH92VzItLdoLNDcDSv4ldXGWBFZGk4KQUoUImAy27Ckik8yJ0PCgUoQAEKqEOAO7DUsQ6sQiGB6cvyMH81z0BSiFtz0zSPyUV89h9IWPs+6p3Yorn6WXDFAt5b6sBW70vFmf5VPBKLT2VUOC8DLMWXhRNSgAIBCnww0YW6VXiQe4BcvIwCFKAABWQUYIAlIy6HVp/AlNk52JBcqL7CWJGqBGwWICHqJOKP/Iwuq96GvYi79lS1QCEWY46NRdTt62Gyng5xhNBu+8I5HM8drPjVZQZYodnyLgpQQH6BJwc7cGkcD3KXX5ozUIACFKBAZQIMsCoT4p/rSmDgK1lIz+EB7rpaVJmbqeMrRHzxHiRsX4CWu7+XeTYOL7eA4/JWcHefLfc0542/1TsQdyRX/PcdBliKLgknowAFghAY1dOGMZfxIPcgyHgpBShAAQrIJMAASyZYDqs+gWNnijHivzzAXX0ro52K2lfJQHzaGiT++iZic09op3BWep6Ad2w12Gp+p5hKqu9SXJNUpcL5GGApthyciAIUCFKgWzMLnh3Kg9yDZOPlFKAABSgggwADLBlQOaQ6BVbsKsQTC3LUWRyr0pRAlBNIcBxEQvLX6LxB2d08moJSabGW2rUQNXoZYMpTpMICZ1P0OtiWAZYi2pyEAhSQWqC6z4S5k3mQu9SuHI8CFKAABYIXYIAVvBnv0KjAe7/k4cNfeYC7RpdPtWU3jclD5+wt6Lr+A9Q7tkm1dbKw8wWcfeLgilfuq4SXnhqI/OLyXyPkDiw+oRSggJoFFt7nRrTbpOYSWRsFKEABChhAgAGWARaZLf4p8I/5OfhtNw9w5/Mgj4DZBCTGpCLhqDj4fQYchdztJ4+0dKP6xvtgrfqLdANWMNJDBSPwS1pmuVcwwFJkGTgJBSgQosC/RzjRuZElxLt5GwUoQAEKUEAaAQZY0jhyFA0IDHsjCyfO8gB3DSyV5kus6S1CgmkvErcvQNyubzXfj14bsDauD9+wxYq0N9s2Ev85ksEASxFtTkIBCkgtMOFKO4Z2tUk9LMejAAUoQAEKBCXAACsoLl6sVYEzWcUY/ICHJJAAACAASURBVCoPcNfq+mm57rZVMhF/Zi26rJiOqtlHtdyKLmt3XdMSzvZzZe9trWcIJu8v/xVm7sCSfQk4AQUoEIZAn3ZWPHSdI4wReCsFKEABClAgfAEGWOEbcgQNCKxLKsSDc/hKlwaWSrcleh1AguswEpO/Qfz6D3XbpxYbi5pohyVmtaylH/FdhcFJnnLnYIAlKz8HpwAFwhRoUduMN8e4whyFt1OAAhSgAAXCE2CAFZ4f79aIwLxV+ZjxgzJfHNMICcuMoEDj6Hx0zt2Krhs+QIMjGyJYCacWAra4xvAOWigrRo67La5IacoAS1ZlDk4BCsglYLcCXz9Yfggv17wclwIUoAAFKFBagAEWnwdDCDzzWS5+3FZgiF7ZpLYEEqucRsLxX9B15Qw4C/maa6RWzz2wORytPpFveosX3Y9dyQBLPmGOTAEKyCzw4UQX6lQxyzwLh6cABShAAQqUL8AAi0+HIQTGv5uNvceKDNErm9SmQHVPERLMSeiy41O02vm1NpvQeNXRk4tg9m6SrYvx2cPwR2Z2mePzFULZ2DkwBSggkcDTQ5zo0YJfIpSIk8NQgAIUoEAIAgywQkDjLdoTuOGVLGTk8AuE2ls5Y1bcOiYLCenr0GXlW6iWeciYCBHo2ta+GbzXzJdt5rcso/DesXQGWLIJc2AKUEBOgdsvt2NED36JUE5jjk0BClCAAhULMMDiE6J7ARFciQCLPwpoTcBlBxLdR9Fl/9dIWPeB1srXZL2em5rA3uxTWWr/2X0zHk4p+2MS3IElCzkHpQAFJBTo3caKx27glwglJOVQFKAABSgQpAADrCDBeLn2BMSrg+IVQv4ooGWBBlEFSMjfhq4bP0TDQ2u13Iq6a7daEXN3Gkyu3ZLXmewbgOFJZe9eYIAlOTcHpAAFJBZoUsOMt+/glwglZuVwFKAABSgQhAADrCCweKk2BVbsKsQTC8re9aDNjli10QXiq6Shy/HlSPztLbgLMo3OIXn/9sSW8Fw1V/JxMzyJuHp/nTLHZYAlOTcHpAAFJBYwm4DvHuGXCCVm5XAUoAAFKBCEAAOsILB4qTYFPl2Tj2nf5WmzeFZNgQoEqrqLEW9JRrddC9F6+xJaSSjgHdEAtoafSzgiUGSviZ6HuzHAklSVg1GAAkoKzJrgQoOq/BKhkuaciwIUoAAF/hJggMWnQfcCIrwSIRZ/FNCzQMuYbHQRB7+vmoHq6Qf03KoivZm8XkRN2Auz/bCk8w1JvwmHci8O1LkDS1JmDkYBCsgk8ORgBy6Ns8o0OoelAAUoQAEKVCzAAItPiO4FxOuD4jVC/ihgBAGHFUj0HEPXg0uRuGaWEVqWrUdHzzi4L50j6fgvYiQWncy4aEwGWJIyczAKUEAmgVt72TC6l12m0TksBShAAQpQgAEWnwGDC4gD3MVB7vxRwGgC9XwFSCzcjq4bP0ajg6uN1r4k/XpvrQ1b3a8kGUsM8qVzOJ45ePFXURlgSUbMgShAARkF+ra34sFr+SVCGYk5NAUoQAEKVCDAHVh8PHQvcMMrWcjIKdZ9n2yQAhUJdIw5i64nl6PLyunwFFy8A4h6ZQuYq1VF1Ng1MFnOSEK03XsDxiZfPBQDLEl4OQgFKCCzQIcGFrwyyinzLByeAhSgAAUoULYAAyw+GboWEMGVCLD4owAF/hSIcRUj0bof3XYvQptti8kSgIDzilZwdZsdwJWVX5LqvQTXJFe96EIGWJXb8QoKUCDyArWiTfh4kjvyhbACClCAAhQwpAADLEMuu3GaFq8OilcI+aMABS4WaB6dgy6Z69F19duocaaMbUFEOyfgG1sV1prfhy1S4GyMXgfbM8AKW5IDUIACkRJY9qgnUlNzXgpQgAIUMLgAAyyDPwB6b/+33YX4x/wcvbfJ/igQloDVAiT6TqDbwaXo+vu7YY2l15stdWsj6tZvAIR/nt4VqYOQU3T+ONyBpdcnh31RQH8CYgeW2InFHwUoQAEKUEBpAQZYSotzPkUFvlifj1e/ufiT9YoWwckooCGBOt5CdCnaga6bZ6NxykoNVS5/qa6+cXB2Dv+rhI8WjsCPpzPPK5gBlvzrxxkoQAFpBF4Z6USHhhZpBuMoFKAABShAgSAEGGAFgcVLtScw8+c8fLwiX3uFs2IKqECgfUw6uqX+ii4rpsObf1YFFUW+BN94L6xVl4dVyDz7SLx6+PyD9BlghUXKmylAAQUFxFcIxdcI+aMABShAAQooLcAAS2lxzqeowItLcrF0c4Gic3IyCuhNIMpZjET7AXTf8xnablmkt/aC6sfapAF8N38e1D0XXrzeeyMmJZ//9yUGWGGR8mYKUEBBgVt72TC6l13BGTkVBShAAQpQ4E8BBlh8EnQt8OCcHKxLKtR1j2yOAkoKNI3ORdesDej6+zuoeXqvklOrZi7XtS3hbDc35HqO+q7EoCTvefczwAqZkzdSgAIKC4jdV2IXFn8UoAAFKEABpQUYYCktzvkUFRg7Ixv7T4Z/6LKiRXMyCmhAwGwCEqNPosehb9Fl9TswoVgDVUtXYtRdVlii14Q0YK67NS5Pac4AKyQ93kQBCkRaoEMDC14Z5Yx0GZyfAhSgAAUMKMAAy4CLbqSWr385C5m5xvoHayOtL3tVh0BNTyG6Yhe6/TEbTZJ/VUdRMldha9UE3oGfhjaLxY3ux65mgBWaHu+iAAUiLCC+QCi+RMgfBShAAQpQQGkBBlhKi3M+xQSy84px7UtZis3HiShAAaBtTAa6n16BLr++CV/+GV2TuAc1gyNufkg9TswZho0Z2efu5SuEITHyJgpQIEICyx71RGhmTksBClCAAkYWYIBl5NXXee8HThXhtrf++gdEnbfL9iigKgGPA+jqOIDuez9Huz9C3Kmkqo7KLib6nnyYPVuCrvRt60jMPPrXlwgZYAVNyBsoQIEICnx6nxsxblMEK+DUFKAABShgRAEGWEZcdYP0vCG5EFNm5xikW7ZJAfUKNIrKQ/cccfD7TNRK3aXeQkOozN6xOTz9Pwn6zuXuoXgwJffcfQywgibkDRSgQAQF3h3vQqNq5ghWwKkpQAEKUMCIAgywjLjqBun5uz8K8PwXf/0DokHaZpsUULVAl+hT6HHke3RZ/TbMxfr4QqhnaGPYmy4Myn2/rz+GJf31GXoGWEHx8WIKUCDCAq+MdKJDQ0uEq+D0FKAABShgNAEGWEZbcQP1O2dlPt75Kc9AHbNVCmhHoLq7CN1Mu9Bty1w0TfpZO4WXUanJbkf0pBMwOfcF3EemJx5X7a937noGWAHT8UIKUEAFAk8McuCyVlYVVMISKEABClDASAIMsIy02gbrddp3efh0Tb7Buma7FNCeQOvoTPRIW4kuK6YhKi9New0AcHRpCfeVcwOuvdhWHT2O9GCAFbAYL6QABdQkcE9fO26It6mpJNZCAQpQgAIGEGCAZYBFNmqLz32ei2VbC4zaPvumgOYEXDagm+sguiV9gQ6bgj9XKtINe0fWh63B4oDLGJYxFPtz/nzNmTuwAmbjhRSggAoEbu1lw+hef70GrYKSWAIFKEABChhAgAGWARbZqC0+OCcH65L0ccaOUdeQfRtXoIEvHz1yN6LLulmoc2K7JiDMUVGIGr8DJtuxgOp92TQKC06kM8AKSIsXUYACahIQu6/ELiz+KEABClCAAkoKMMBSUptzKSow/t1s7D1WpOicnIwCFJBeIDEmFd2PLkOX32bAWqzuXZWOS+Lg7jUnIIRvnMMx9WAWA6yAtHgRBSigJgFx/pU4B4s/ClCAAhSggJICDLCU1OZcigrc/J8snEwvVnROTkYBCsgnEOsqQg/LHnTbOhfN9v4o30Rhjuy9rSZstb+pdJSdvutxW5KJAValUryAAhRQm0CHBha8MsqptrJYDwUoQAEK6FyAAZbOF9jI7fV9IRMFfIPQyI8Ae9exQFx0Fnqc/Q1dlk9DTF6qqjq11KgO35iVMJkzKqwrzdsT/ZOrMcBS1eqxGApQIBCBRtXMeHe8K5BLeQ0FKEABClBAMgEGWJJRciA1CWTkFOOGV/58NYc/ClBAvwIOK9Ddcwjdk5agw8bAvwIot4izdyu4us6ucJpCZ0NccrAjAyy5F4PjU4ACkgvEuE349D635ONyQApQgAIUoEBFAgyw+HzoUuBgahFGT8/WZW9sigIUKFugnjcfPfM3o+v691Dn2JaIM/nuqAJr9R8qrOPqtEHIKCjiVwgjvlosgAIUCFZg2aOeYG/h9RSgAAUoQIGwBBhghcXHm9UqsPVgIe75IEet5bEuClBAZoGEmNPofuwHdPntLdiK8mWerezhLfXrIGrUlxXO/XjhCHx/OpMBVkRWiJNSgALhCCx9yAOrJZwReC8FKEABClAgOAEGWMF58WqNCKzYVYgnFjDA0shysUwKyCYQ4yxGT+sedNv+CZrv/l62ecob2NUvDs5O5X+VcL5jBF45xABL8YXhhBSgQNgCXz7ggdMW9jAcgAIUoAAFKBCwAAOsgKl4oZYEvtxYgFe+ytVSyayVAhSQWaBldBZ6pq9G4q/TUCXnpMyz/TV81J1uWKqsKHO+jd7BmJhcyB1Yiq0GJ6IABaQS+Pzvbnidf35JlT8KUIACFKCAEgIMsJRQ5hyKC3y8Mh8zf8pTfF5OSAEKqF9AvPLS03sE3ZOXoOOGig9al6Iba7OG8N30WZlDHfP1xsAkHwMsKaA5BgUooKiAOMRdHObOHwUoQAEKUEApAQZYSklzHkUFZv6ch49XRObcG0Ub5WQUoEBYAnW8Bbik4A90Xf8+6h7dFNZYFd3svq4FHG3nXXRJnrsVLktpwQBLNnkOTAEKyCUwb7Ib1XwMsOTy5bgUoAAFKHCxAAMsPhW6FJjxQx7mrWKApcvFZVMUkEmgc0waehz/EV1WvgV7kfSvIEdNMsMSte786s0OdD/ejwGWTGvKYSlAAfkEPp7kRq1oBljyCXNkClCAAhS4UIABFp8JXQpM+z4Pn/7OAEuXi8umKCCzQJSjGJfY96LrjgVouXOpZLPZ2jSF9/oFF403OXc4DmV0Quae8ZLNxYEoQAEKyC3w/p0u1Is1yz0Nx6cABShAAQqcE2CAxYdBlwKvL83D5+sYYOlycdkUBRQUaB6djUvSf0fiyjcRm3Us7JndNzaFo8X5IdZM6ygsOdaeAVbYuhyAAhRQUuDd8S40qsYAS0lzzkUBClDA6AIMsIz+BOi0/1e+zsWXGwp02h3bogAFlBYwm4CeUUfQPeUrdF73UVjTR9+bC7N727kxVriH4uUDCQywwlLlzRSggNICM253oWlNBlhKu3M+ClCAAkYWYIBl5NXXce8vLsnF0s0MsHS8xGyNAhETqO0pQM+iLei24UPUO7w+6DrsnVrA0++vA91TfP1wX3JvBlhBS/IGClAgkgLTxrjQsjYDrEiuAeemAAUoYDQBBlhGW3GD9Pvc57lYtpUBlkGWm21SIGICnWLOoMeJn9Bl5XQ4CnMCrsMzrBHsjRf5r8/ydMKolOEMsALW44UUoIAaBF6/1Yk29SxqKIU1UIACFKCAQQQYYBlkoY3W5lOLcvHzdgZYRlt39kuBSAl47MW41JGEbjsXoOWOrystw+R0IuquIzA7klFsq4objz7EAKtSNV5AAQqoSeCVkU50aMgAS01rwlooQAEK6F2AAZbeV9ig/T2xIAcrdhUatHu2TQEKRFKgWXQOemasQdffpiM243C5pTi6tYT7irn+P7819Wkc2z05kmVzbgpQgAJBCTDACoqLF1OAAhSggAQCDLAkQOQQ6hN49JMcrN7DAEt9K8OKKGAsgUtijqF7yteIX/t+mY17RtWDvf4XeCL9n1i97T5j4bBbClBA0wIMsDS9fCyeAhSggCYFGGBpctlYdGUCD87JwbokBliVOfHPKUABZQRqegrRq2grumz6EA0Orj03qTkmBlHjtmBm4UR8svHvyhTDWShAAQpIIMAASwJEDkEBClCAAkEJMMAKiosXa0Xg7x/lYFMKAyytrBfrpICRBDrGnEWPkz+jy4rpcBZmwXFpK/zYtR5eX/eokRjYKwUooHEBBlgaX0CWTwEKUECDAgywNLhoLLlyAe7AqtyIV1CAApEVcNuK0cuVjO67FqKwzUk8fepfkS2Is1OAAhQIQoABVhBYvJQCFKAABSQRYIAlCSMHUZsAz8BS24qwHgpQoCKBBp40pGTGEIkCFKCAZgQYYGlmqVgoBShAAd0IMMDSzVKykdIC/AohnwcKUIACFKAABSggnwADLPlsOTIFKEABCpQtwACLT4YuBZ5alIuftxfosjc2RQEKUIACFKAABSItwAAr0ivA+SlAAQoYT4ABlvHW3BAdP/d5LpZtZYBliMVmkxSgAAUoQAEKKC7AAEtxck5IAQpQwPACDLAM/wjoE+DFJblYupkBlj5Xl11RgAIUoAAFKBBpAQZYkV4Bzk8BClDAeAIMsIy35obo+JWvcvHlRgZYhlhsNkkBClCAAhSggOICDLAUJ+eEFKAABQwvwADL8I+APgFeX5qHz9fl67M5dkUBClCAAhSgAAUiLMAAK8ILwOkpQAEKGFCAAZYBF90ILU/7Lg+frmGAZYS1Zo8UoAAFKEABCigvMG2MCy1rm5WfmDNSgAIUoIBhBRhgGXbp9d34jB/yMG8VAyx9rzK7owAFKEABClAgUgIzx7vQsBoDrEj5c14KUIACRhRggGXEVTdAzzN/ysPHKxlgGWCp2SIFKEABClCAAhEQmD3JjZrRpgjMzCkpQAEKUMCoAgywjLryOu/7/eV5+GA5AyydLzPbowAFKEABClAgQgIL73Mj2s0AK0L8nJYCFKCAIQUYYBly2fXf9Cer8vHWD3n6b5QdUoACFKAABShAgQgIfPWABw5bBCbmlBSgAAUoYFgBBliGXXp9N754XT5eW8oAS9+rzO4oQAEKUIACFIiEgMkEfP+IJxJTc04KUIACFDCwAAMsAy++nlv/9o8CvPBFrp5bZG8UoAAFKEABClAgIgIuuwlLprgjMjcnpQAFKEAB4wowwDLu2uu68192FGDqQgZYul5kNkcBClCAAhSgQEQEqnhMWHAvA6yI4HNSClCAAgYWYIBl4MXXc+u/7y3EI/Ny9Nwie6MABShAAQpQgAIREagdY8JHdzHAigg+J6UABShgYAEGWAZefD23vjmlEH/7iAGWnteYvVGAAhSgAAUoEBmBxtXNeGecKzKTc1YKUIACFDCsAAMswy69vhvfdaQIE2dl67tJdkcBClCAAhSgAAUiINCqrhlvjGaAFQF6TkkBClDA0AIMsAy9/PptPuVUEca8xQBLvyvMzihAAQpQgAIUiJRA50YW/HuEM1LTc14KUIACFDCoAAMsgy683ts+frYYw9/I0nub7I8CFKAABShAAQooLnBpnBVPDnYoPi8npAAFKEABYwswwDL2+uu2+7PZxRj0fwywdLvAbIwCFKAABShAgYgJDOhoxf0DGGBFbAE4MQUoQAGDCjDAMujC673tvAKg/4uZem+T/VGAAhSgAAUoQAHFBYZ2tWHClXbF5+WEFKAABShgbAEGWMZef1133++FTOQX6rpFNkcBClCAAhSgAAUUFxhzmR2jetoUn5cTUoACFKCAsQUYYBl7/XXd/ahpWTiSVqzrHtkcBShAAQpQgAIUUFpgcl87BsYzwFLanfNRgAIUMLoAAyyjPwE67v++D3PwxwFuwdLxErM1ClCAAhSgAAUiIPDI9Q5c1dYagZk5JQUoQAEKGFmAAZaRV1/nvT/zWS5+3Fag8y7ZHgUoQAEKUIACFFBW4NmhTnRrZlF2Us5GAQpQgAKGF2CAZfhHQL8A05flYf7qfP02yM4oQAEKUIACFKBABAReu8WJtvUZYEWAnlNSgAIUMLQAAyxDL7++m//093xM+z5P302yOwpQgAIUoAAFKKCwwLvjXGhU3azwrJyOAhSgAAWMLsAAy+hPgI77/3l7AZ5alKvjDtkaBShAAQpQgAIUUF5g7mQ3qvtMyk/MGSlAAQpQwNACDLAMvfz6bn7rwULc80GOvptkdxSgAAUoQAEKUEBhgSVT3HDZGWApzM7pKEABChhegAGW4R8B/QIcO1OMEf/N0m+D7IwCFKAABShAAQooLGC3Al8/6FF4Vk5HAQpQgAIUABhg8SnQrUBhEdDn+Uzd9sfGKEABClCAAhSggNICDaqaMWuCS+lpOR8FKEABClCAARafAX0LDHktC6czi/XdJLujAAUoQAEKUIACCgl0aWrBv252KjQbp6EABShAAQr8JcAdWHwadC1w58xs7D5apOse2RwFKEABClCAAhRQSuD6eBvu7WtXajrOQwEKUIACFDgnwACLD4OuBZ5YkIMVuwp13SObowAFKEABClCAAkoJTOhtx9BuNqWm4zwUoAAFKEABBlh8BowhMO37PHz6e74xmmWXFKAABShAAQpQQGaBJwc7cGmcVeZZODwFKEABClDgYgHuwOJToWuBRWvy8cZ3ebrukc1RgAIUoAAFKEABpQTeHONCi9pmpabjPBSgAAUoQIFzAgyw+DDoWuC33YX4x/wcXffI5ihAAQpQgAIUoIBSAov+5kaUy6TUdJyHAhSgAAUowACLz4AxBJJOFOGOt7ON0Sy7pAAFKEABClCAAjIKuO0mfDHFLeMMHJoCFKAABShQvgB3YPHp0LVAdl4xrn0pS9c9sjkKUIACFKAABSighECTGma8fYdLiak4BwUoQAEKUOAiAQZYfCh0LzD41SycySrWfZ9skAIUoAAFKEABCsgp0KOFBU8Pcco5BcemAAUoQAEKlCvAAIsPh+4F7pqVjZ1HinTfJxukAAUoQAEKUIACcgoMTrRh0tV2Oafg2BSgAAUoQAEGWHwGjCvw1KJc/Ly9wLgA7JwCFKAABShAAQpIIDC5jx0DE2wSjMQhKEABClCAAsELcAdW8Ga8Q2MCM37Iw7xV+RqrmuVSgAIUoAAFKEABdQm8ONyJ+MYWdRXFaihAAQpQwDACDLAMs9TGbfSL9fl49Zs84wKwcwpQgAIUoAAFKCCBwOxJbtSMNkkwEoegAAUoQAEKBC/AACt4M96hMYE1+wrx8NwcjVXNcilAAQr8f3t3Hq7XeO4P/N7z3kmExBQiQmJKjNEaSpUaerSlrdZUlKKno197dDqd51NOSzna0qKKUmNrLFUUpVrzlAhCgkiEIEGGPe/ftd5IJJHIHt5hvWt91nW5ovGu9Tz3517953s9z7MIECBAID0CjfUR1399cHomZCYECBAgkDsBAVbuWp6/gl94tScO+/WC/BWuYgIECBAgQIBAkQTGrlsbZx7bUqSneQwBAgQIEOi7gACr72buqEKB/U9eEAvaeqpw5qZMgAABAgQIEKi8wB7j6uO7BzRVfiJmQIAAAQK5FRBg5bb1+Sr8i+e3xqTnuvJVtGoJECBAgAABAkUSOOLdDXH0exqL9DSPIUCAAAECfRcQYPXdzB1VKHDK9W1x7QOdVThzUyZAgAABAgQIVF7gmx9qir23qq/8RMyAAAECBHIrIMDKbevzVfiV93bEL//mS4T56rpqCRAgQIAAgWIJnH50S2y+Xm2xHuc5BAgQIECgzwICrD6TuaEaBR56piu+fKEvEVZj78yZAAECBAgQqLzANV8ZFIOaaio/ETMgQIAAgdwKCLBy2/p8Ff7awp444BRfIsxX11VLgAABAgQIFENg+JCauOyLg4rxKM8gQIAAAQL9FhBg9ZvOjdUmcNBpC+KVeb5EWG19M18CBAgQIECgsgLbblgXvziiubKTMDoBAgQI5F5AgJX7VyA/AF+/qDXum+ZLhPnpuEoJECBAgACBYggcsnNDfHpPXyAshqVnECBAgED/BQRY/bdzZ5UJnHFTe1x+d0eVzdp0CRAgQIAAAQKVFfjBR5tity18gbCyXTA6AQIECAiwvAO5Efjrw53x82vbclOvQgkQIECAAAECxRC4+LhBsfZQB7gXw9IzCBAgQKD/AgKs/tu5s8oEpszqjs+es7DKZm26BAgQIECAAIHKCaw5pCYudYB75RpgZAIECBBYIiDA8jLkSuB9J86Pru5claxYAgQIECBAgEC/BXbdrC5+dKAD3PsN6EYCBAgQKJqAAKtolB5UDQJfPL81Jj3nIPdq6JU5EiBAgAABApUX+NQejfHxXRoqPxEzIECAAIHcCwiwcv8K5Avg9Jva408Ocs9X01VLgAABAgQI9FvgpMOaY8JGdf2+340ECBAgQKBYAgKsYkl6TlUI3PJoZ/zkSge5V0WzTJIAAQIECBCouMC1Xx0ULY0OcK94I0yAAAECBEKA5SXIlcDzc3viiNMX5KpmxRIgQIAAAQIE+iMweq3aOOfTLf251T0ECBAgQKDoAgKsopN6YNoFPnrqgnh1QU/ap2l+BAgQIECAAIGKCvzHNvXx9f2aKjoHgxMgQIAAgcUCAizvQu4EvnVpa9z1pIPcc9d4BRMgQIAAAQJ9EvivfRtj/+0d4N4nND8mQIAAgZIJCLBKRuvBaRU4/46OOO8f7WmdnnkRIECAAAECBFIh8NtjW2KTdWtTMReTIECAAAECAizvQO4E7pnaFd+4uDV3dSuYAAECBAgQINBbgcFNNXH1Vwb19ud+R4AAAQIESi4gwCo5sQHSJvB6a0985BcOck9bX8yHAAECBAgQSI/Auzati58c1JyeCZkJAQIECOReQICV+1cgnwBH/mZhzHilO5/Fq5oAAQIECBAgsAqBz+zZGAfv7PwrLwoBAgQIpEdAgJWeXphJGQV+dm1b3PBwZxlHNBQBAgQIECBAoHoEfv3JlthifedfVU/HzJQAAQLZFxBgZb/HKlyBQBJeJSGWiwABAgQIECBAYFmBxvqI678+GAsBAgQIEEiVgAArVe0wmXIJzJzTE584wzlY5fI2DgECBAgQIFA9AjuMqYsTD3X+VfV0zEwJECCQq8kU0AAAIABJREFUDwEBVj76rMoVCBz+6wUx69UeNgQIECBAgAABAksJHLtHYxy2i/OvvBQECBAgkC4BAVa6+mE2ZRRwDlYZsQ1FgAABAgQIVI3A/x3ZHFttUFc18zVRAgQIEMiHgAArH31W5QoErn+oM076i3OwvBwECBAgQIAAgcUCtTURN37T+VfeCAIECBBIn4AAK309MaMyCUyb3R2fOmthmUYzDAECBAgQIEAg/QLbja6Lkw93/lX6O2WGBAgQyJ+AACt/PVfxUgLOwfI6ECBAgAABAgTeFDhyt4Y4ardGJAQIECBAIHUCAqzUtcSEyilwwtVtcdPEznIOaSwCBAgQIECAQGoFTjmiObbZ0PlXqW2QiREgQCDHAgKsHDdf6RFX3NsRv/pbOwoCBAgQIECAQO4FGusjrv+6869y/yIAIECAQEoFBFgpbYxplUfgsZnd8YVznYNVHm2jECBAgAABAmkW2H6juvj5Yc6/SnOPzI0AAQJ5FhBg5bn7ai8IHHH6gnh+bg8NAgQIECBAgECuBY7dozEO26Uh1waKJ0CAAIH0Cgiw0tsbMyuTwCnXt8W1DzgHq0zchiFAgAABAgRSKvDLo1pi/MjalM7OtAgQIEAg7wICrLy/AeqPfzzWGT/8cxsJAgQIECBAgEBuBYYNronLvzQot/UrnAABAgTSLyDASn+PzLDEAvPbeuITpy+MVxfaRlhiao8nQIAAAQIEUiqw2+b18YOPNaV0dqZFgAABAgQiBFjeAgIR8ZMr2+KWR20j9DIQIECAAAEC+RT4/N6N8bEdnX+Vz+6rmgABAtUhIMCqjj6ZZYkFrn+oM076i22EJWb2eAIECBAgQCClAmcc3RKbref8q5S2x7QIECBAIKzA8hIQKAi8+FqyjXBBdHYDIUCAAAECBAjkS2CD4bVx3mdb8lW0agkQIECg6gSswKq6lplwqQS+dUlr3PVUV6ke77kECBAgQIAAgVQK7LttfXztg86/SmVzTIoAAQIElggIsLwMBN4QuPzujjjjpnYeBAgQIECAAIFcCXzzQ02x91b1uapZsQQIECBQfQICrOrrmRmXSGDa7O741FkLS/R0jyVAgAABAgQIpE9gaEtNYftg8qeLAAECBAikWUCAlebumFvZBb50fmtMfM42wrLDG5AAAQIECBCoiMBeW9XHtz5k+2BF8A1KgAABAn0SEGD1icuPsy5w3u3tcf7tHVkvU30ECBAgQIAAgYKA7YNeBAIECBCoFgEBVrV0yjzLIjB5Znccd65thGXBNggBAgQIECBQUQHbByvKb3ACBAgQ6KOAAKuPYH6efYEkwEqCLBcBAgQIECBAIMsCtg9mubtqI0CAQPYEBFjZ66mKBihgG+EAAd1OgAABAgQIVIWA7YNV0SaTJECAAIE3BARYXgUCywnYRuiVIECAAAECBLIuYPtg1jusPgIECGRPQICVvZ6qqAgCthEWAdEjCBAgQIAAgdQK2D6Y2taYGAECBAisRECA5dUgsAIB2wi9FgQIECBAgECWBWwfzHJ31UaAAIFsCgiwstlXVQ1QwDbCAQK6nQABAgQIEEitgO2DqW2NiREgQIDA2wgIsLweBFYiYBuhV4MAAQIECBDIosA+W9fHN/ZvymJpaiJAgACBDAsIsDLcXKUNTMA2woH5uZsAAQIECBBIp8D3P9oU79miPp2TMysCBAgQILASAQGWV4PASgRsI/RqECBAgAABAlkTWG+Nmjj3s4OivjZrlamHAAECBLIuIMDKeofVNyAB2wgHxOdmAgQIECBAIGUCB+7YEJ/buzFlszIdAgQIECCwagEB1qqN/CLHAhf/qyPOuqU9xwJKJ0CAAAECBLIk8IvDm2Pb0XVZKkktBAgQIJATAQFWThqtzP4JzJjTHcf8dmF0dvfvfncRIECAAAECBNIisMX6tfHrT7akZTrmQYAAAQIE+iQgwOoTlx/nUeAnV7bFLY925rF0NRMgQIAAAQIZEjhm98Y4fNeGDFWkFAIECBDIk4AAK0/dVmu/BG6b3Bk/uqKtX/e6iQABAgQIECCQFoGz/7MlNl7b6e1p6Yd5ECBAgEDfBARYffPy6xwKdPdEHHPmwpj+sn2EOWy/kgkQIECAQCYEdhpbFz89pDkTtSiCAAECBPIpIMDKZ99V3UeB393aHn+8s6OPd/k5AQIECBAgQCAdAse/vyn2m1CfjsmYBQECBAgQ6IeAAKsfaG7Jn8ATs7rjc+cszF/hKiZAgAABAgSqXmBwU02c+5mWGD6kpuprUQABAgQI5FdAgJXf3qu8jwLfvKQ17n6qq493+TkBAgQIECBAoLIC+25TH1/br6mykzA6AQIECBAYoIAAa4CAbs+PwHUPdsbJ1znMPT8dVykBAgQIEMiGwP9+vDneuXFdNopRBQECBAjkVkCAldvWK7yvAq+39hQOc39lXk9fb/V7AgQIECBAgEBFBLbZsC5OOcLh7RXBNygBAgQIFFVAgFVUTg/LusBpN7THVfc5zD3rfVYfAQIECBDIisB/7dsU+2/v8Pas9FMdBAgQyLOAACvP3Vd7nwUefrYrjr+gtc/3uYEAAQIECBAgUG6BtVeribP/syWGNDu8vdz2xiNAgACB4gsIsIpv6okZF/jaH1vj/qcd5p7xNiuPAAECBAhUvcDBOzfEZ/ZsrPo6FECAAAECBBIBAZb3gEAfBf7yYGf8wmHufVTzcwIECBAgQKDcAr85piU2HVFb7mGNR4AAAQIESiIgwCoJq4dmWWB+W08ce9bCmP2aw9yz3Ge1ESBAgACBahbYbfP6+MHHmqq5BHMnQIAAAQLLCAiwvBAE+iHw25vb49K7HObeDzq3ECBAgAABAmUQ+N5Hm2L3LRzeXgZqQxAgQIBAmQQEWGWCNky2BB5/vjs+//uF2SpKNQQIECBAgEAmBMauWxtnHtuSiVoUQYAAAQIEFgsIsLwLBPop8J3LWuNfUxzm3k8+txEgQIAAAQIlEvjP9zbGoe9qKNHTPZYAAQIECFRGQIBVGXejZkDgpomdccLVbRmoRAkECBAgQIBAVgRWH1QTvz22JdZerSYrJamDAAECBAgUBARYXgQC/RTo7I741JkLY/or3f18gtsIECBAgAABAsUVOHjnhvjMno3FfainESBAgACBFAgIsFLQBFOoXoFz/9Eef7jDYe7V20EzJ0CAAAEC2RGor4vC2Vej16rNTlEqIUCAAAECbwgIsLwKBAYg8PTs7jj2LIe5D4DQrQQIECBAgECRBPabUB/Hv7+pSE/zGAIECBAgkC4BAVa6+mE2VShwyvVtce0DnVU4c1MmQIAAAQIEsiTwy6NaYvxIq6+y1FO1ECBAgMCbAgIsbwOBAQo8Mas7PneOVVgDZHQ7AQIECBAgMACB946vj+98xOqrARC6lQABAgRSLiDASnmDTK86BKzCqo4+mSUBAgQIEMiqwImHNscOY+qyWp66CBAgQICArxB6BwgUQ8AqrGIoegYBAgQIECDQH4Edx9bFCYc09+dW9xAgQIAAgaoRsAKralplomkXsAor7R0yPwIECBAgkE2B7x3QFLuPq89mcaoiQIAAAQJvCAiwvAoEiiRgFVaRID2GAAECBAgQ6LXAVhvUxf8dafVVr8H8kAABAgSqVkCAVbWtM/E0CliFlcaumBMBAgQIEMiuwFc+0BQf2M7qq+x2WGUECBAgsFhAgOVdIFBEAauwiojpUQQIECBAgMDbCmw2ojbOOKaFEgECBAgQyIWAACsXbVZkOQWswiqntrEIECBAgEB+BY5/f1PsN8Hqq/y+ASonQIBAvgQEWPnqt2rLIGAVVhmQDUGAAAECBHIuYPVVzl8A5RMgQCCHAgKsHDZdyaUXOPX6trjmgc7SD2QEAgQIECBAIJcCVl/lsu2KJkCAQK4FBFi5br/iSyUw9cXu+PzvF0ZHV6lG8FwCBAgQIEAgrwJWX+W18+omQIBAvgUEWPnuv+pLKHDGTe1x+d0dJRzBowkQIECAAIE8Clh9lceuq5kAAQIEBFjeAQIlEpgxJ1mF1RrzWntKNILHEiBAgAABAnkTsPoqbx1XLwECBAgsFhBgeRcIlFDgnNva48J/WoVVQmKPJkCAAAECuRKw+ipX7VYsAQIECCwlIMDyOhAoocBLr/fEF85dGMmfLgIECBAgQIDAQASsvhqInnsJECBAoNoFBFjV3kHzT71AsgIrWYnlIkCAAAECBAgMRMDqq4HouZcAAQIEql1AgFXtHTT/1AskZ2AlZ2ElZ2K5CBAgQIAAAQL9ERg/sjZ+eVRLf251DwECBAgQyISAACsTbVRE2gWSrxEmXyV0ESBAgAABAgT6I/C9A5pi93H1/bnVPQQIECBAIBMCAqxMtFERaRfo6Ir4/O8XxtQXrcJKe6/MjwABAgQIpE0gCa6SAMtFgAABAgTyLCDAynP31V5WgWse6IxTr28r65gGI0CAAAECBKpfINk6mGwhdBEgQIAAgTwLCLDy3H21l13g+Ata4+Fnu8o+rgEJECBAgACB6hQ4cMeG+NzejdU5ebMmQIAAAQJFFBBgFRHTowisSuCOxzvj+3+yCmtVTv47AQIECBAgELH20Jr45ZEthT9dBAgQIEAg7wICrLy/Aeovu8CPr2iLWyd3ln1cAxIgQIAAAQLVJZCsvEpWYLkIECBAgACBCAGWt4BAmQUendEd/++8hWUe1XAECBAgQIBANQkkZ14lZ1+5CBAgQIAAgUUCAixvAoEKCPz6xvb48z0dFRjZkAQIECBAgEA1CCRfHUy+PugiQIAAAQIEBFjeAQIVE5g1tyeOO29hzJnfU7E5GJgAAQIECBBIp0ASXCUBlosAAQIECBB4U8AKLG8DgQoJXHRnR5x9a3uFRjcsAQIECBAgkFaBZOtgsoXQRYAAAQIECAiwvAMEKi7Q3hmFVVhPvdBd8bmYAAECBAgQIJAOgUN2bohP79mYjsmYBQECBAgQSJGAFVgpaoap5E/ghoc742fXtuWvcBUTIECAAAECbxEYtWZt/N+RzbF6Sw0dAgQIECBAYDkBAZZXgkCFBb5xcWvcM7WrwrMwPAECBAgQIFBpga9+sCnev62D2yvdB+MTIECAQDoFBFjp7ItZ5UjgwWe64isXtuaoYqUSIECAAAECywvsslld/PjAZjAECBAgQIDASgQEWF4NAikQOOe29rjwnx0pmIkpECBAgAABApUQSLYObrVBXSWGNiYBAgQIEKgKAQFWVbTJJLMu0NEVcfwfFsbkmQ50z3qv1UeAAAECBJYXcHC7d4IAAQIECKxaQIC1aiO/IFAWgbue7IpvXWorYVmwDUKAAAECBFIi4OD2lDTCNAgQIEAg9QICrNS3yATzJHDGTe1x+d22Euap52olQIAAgXwLOLg93/1XPQECBAj0XkCA1XsrvyRQcoF5rT1x/AWtMfVFWwlLjm0AAgQIECBQYQEHt1e4AYYnQIAAgaoSEGBVVbtMNg8C/3isM37457Y8lKpGAgQIECCQawEHt+e6/YonQIAAgT4KCLD6CObnBMohcOr1bXHNA53lGMoYBAgQIECAQAUEjt69MY7YtaECIxuSAAECBAhUp4AAqzr7ZtYZF3jp9Z748gWtMWOOrYQZb7XyCBAgQCCHAjuOrYsTDmnOYeVKJkCAAAEC/RcQYPXfzp0ESirwt0c643+vsZWwpMgeToAAAQIEyiwwuKkmTjq8OTYbUVvmkQ1HgAABAgSqW0CAVd39M/uMC/z82rb468O2Ema8zcojQIAAgRwJHPe+xjjgnbYO5qjlSiVAgACBIgkIsIoE6TEESiHw4ms98ZULF8bMOT2leLxnEiBAgAABAmUUeO/4+vjOR5rKOKKhCBAgQIBAdgQEWNnppUoyKnDTxM444WpbCTPaXmURIECAQE4E1hm6aOvgyGG2Duak5cokQIAAgSILCLCKDOpxBEoh8Ivr2uIvD9pKWApbzyRAgAABAuUQ+O/9m+J9W9eXYyhjECBAgACBTAoIsDLZVkVlTeDleclWwtaY/rKvEmatt+ohQIAAgewL7DehPo5/v62D2e+0CgkQIECglAICrFLqejaBIgrc+mhn/PhKWwmLSOpRBAgQIECg5AIbrV0bJx/eHGsMqin5WAYgQIAAAQJZFhBgZbm7asucwGk3tMdV93Vkri4FESBAgACBrAr86MDm2HWzuqyWpy4CBAgQIFA2AQFW2agNRGDgAq8uWLSVcNpsWwkHrukJBAjkUqCnJ+a/9EQ8f8+58dLjf40FL02JhpZhMWzsHrHeO46MYWPeE7X1K9/q1d3ZFnOm/iOev+/8mPPUrdGxcE4MHbVDrLPVAbHehMOiYfBa/Wbt6emO16bfU3j2K0/eEq1zn43mNTaM4Zu8tzC3ZJyamhUfAN7dsTBm3ntuPPfvMws1JfWM3v0rMWzM7iu9p7Pt9Xjimq/EwlemxpYH/S6ah43u99zduGKBg3duiM/s2YiHAAECBAgQKIKAAKsIiB5BoJwCtz/eGT/4k62E5TQ3FgEC2RDo6e6MWQ9eEk9e941C8LSia8SEj8em7z9hhUFUV/v8mHrjD2P6naev8N4kYNp8/1/EaiMn9BksCaCeveO0eOb2U6Krbd4K799oj6/F6N2/GnWNg5f570molswruX/QWptG8+obxIKXn4qOha/EFh8+Ldbd5qCImrduX3tp8rUx6bJPFepd/52fXOFv+lyIG5YIbLlBXWHrYIPFV94KAgQIECBQFAEBVlEYPYRAeQV+fWN7/PkeWwnLq240AgSqXWDO1Nti0qXHRvvrs2LD3b4Uo3b5QjSttl50d7bGi5Ouiqk3/qiw6mnDd38xxuzz/WVWYiXhVxIQPXXD9woh0Sbv/58YvuneUVNbH/NfeDSm3fzTmP3o1YUVXOMPOjuahq7fe66enpj10CXx6GWfirqmIbHxnt+M9d9xVNS3rBHJKqmZ95wT0/5+QiHY2vSDP4tR7/rcMmHTa8/dGw9fcGhhpdZm+50U9c2rx/zZj8fkP322MIctD/l9tAzbaJn5tM+fHY9dcVzh77Y44FfROHjt3s/XL3slcNLhzTFhtPSqV1h+RIAAAQIEeiEgwOoFkp8QSJvAwvae+PpFrfHoDFsJ09Yb8yFAIJ0CyQqnKdd9I2bc/btYf4ejY9MPnPiWlUyLVyTVNQ6JbT9x2TIrqea/ODkm/vGIaH1tRmz98Qtj+KZ7LRsIzXsxHrvyi5E8Y5MPnBAb7nJcr1c0dSx4uRBevfzEjTFm7+8Wtv4lwdiSq6cnpv/rjJjyl6/H6hvuHFseck5ha+Hi65nbToqn/vaDGH/w72LEtocs+uuennj61p/F1Jt+HFseel6su/XHlpnvzHvPiynX/XdsedDZsda4/dLZtCqe1dG7N8YRuzZUcQWmToAAAQIE0icgwEpfT8yIQK8EHpneFV+7qDU6Onv1cz8iQIBArgU6FrwSky49Jl6ZctOyQc9SKm2vPR+PXnpMzJl2+1vCoGfv/FU8ed03I9liuPn+pxRWSi1/zZ50dTzyx8Ni+Nj3xviDzorG1Ub0yjw5s2rixUfGvOcfiXd8+qZYffTOb7lv3qyJMfGPhxe2Bi79m6WDueXvLazquvTYGLP3d2Kj935jyTPbXptZCMwaBq0ZW3zkl4WVXq7iCew4ti5OOKS5eA/0JAIECBAgQKAgIMDyIhCoYoFkG2GyndBFgAABAm8vsEyAdeCZMWLCYW+5oWP+SzHpkqPjladuWSbA6mx9LR674vPx4sQrCyu3Ru26aOvd8teC2U/ExIs+EQvnPhMTjr46ho7asVdtWTrA2v4/b4g1Ntp1pc+e98KkgQVYb6zmmnrTj1a4kqxXE/ajlQoMbqqJZOvgZiNWfNg+OgIECBAgQKD/AgKs/tu5k0AqBH52bVvc8LBlWKlohkkQIJBageSg8yf/+p147l9nrHQL4StTbo5HLjo8lt9CmJyLNemSY+LVZ/8d2x19dQzfZM8V1tmbVV4rurFz4dyY/OfPF87QWtkWwuQLg49d+f/esoWwryuwFodlq4/asRDG1Ta0pLZn1Tix497XGAe809bBauydORMgQIBA+gUEWOnvkRkSeFuBufMXnYf11IvOw/KqECBA4O0EFh9s/tr0e5Y9xL27o7C18Mnrvx1JwDP2P35UOMh98TlUK9u+t/xYXR0LYsq1X48kbFp+296qOjN32h3x6OWfLnw5cOlD3JMvH774yJ8Kc+vu7ljhVwV7ewZWchD9tJv/p/Alxq0PuyBWG7n9qqblv/dB4L3j6+M7H2nqwx1+SoAAAQIECPRFQIDVFy2/JZBSgXumdsU3Lm5N6exMiwABAukRaJ3zTEy75cR4ceIVha/6LX0NWXfLGL3HV2Pt8R9a5guErz7z77jvzL1jyHpbx1aHnl/4CuGKrqVXQ/U1wEoOXX/9+Yfi6Vt+VliJtfy1xka7xEZ7fjOGjdk9amqW3Z62oq8Qts6dHpP/9Jno6li45CuEr8+4Px754xExYrtDYuO9vr3sQfHpaVFVzmSdoYu2Do4cZutgVTbQpAkQIECgKgQEWFXRJpMksGqBi/7VEWff4jysVUv5BQECeRVIViC9NPm6eOYfJ8drz933FoaGlmExcqdPxahdvhANg9da8t/LEWAl4dfz918Y0+/8dWEV2PJX8tXBUbt8vrD9sa5x8DL/Oanr2TtOi6du+F4MHbVDrLbeNjFn6j+i7fXnl6zY6u5sLXyF8dXpdy8J4ZLVXcnXCGfcdVZhzGFj9yh8AXFFIVle35ne1v2tDzfFXlsu9eXI3t7odwQIECBAgECvBQRYvabyQwLpF/jxFW1x62TnYaW/U2ZIgEC5BZYOeZKgaqP3/nest/0RhS/wdXe1R7Kt8OlbfxbJOVjDN90rNtv/FzFozbGFaZY6wEqCpOR8riRISlZ3JXNbe/z+haAq+W9zpt4WU2/6ceErhclXEDd9/wnLBGzJHJMzvl546JKYcc/vC7UkYdRGe3wthm38noiamkJdyfleG+3+1dhwt+Ojp6t90Zlg//5trLb+ttHQMrzwhcNkC+MWHz4t1t3moMJ9rlULfPI9jfGJdzv3atVSfkGAAAECBAYmIMAamJ+7CaRKYNari87DmvGK87BS1RiTIUCg4gJzn/5nTLz4qOhqn7fSgKZ93ovx2JVfjJcmX1s4A2vMPt8vbCUsdYA166FL4tFLj41kldX4A8+MNTZ+91u8lj6/a9MP/ixGvetzvQ6YOttejyeu+UosfGVqbHnQ76J52OiY89St8fCFh8a6Wx9YOMy9rmlILB4jGXzLQ34fLcM2qnjf0j6B/9imPr6+n3Ov0t4n8yNAgACBbAgIsLLRR1UQWCJwx+Nd8f0/OQ/LK0GAAIElAj09Me3vJ8S0v/+0cL7VuI+eXlh5taJr9qSr45E/HharjZwQWx1yXrSsOSYWzH4iJl70iZj3wqR4x6dvitVH77zCe5c+xH3s+34Qo3f/6iqbsPQ9G7zrc7HJvj9Z5vytpWt49s5fxZPXfTPW3Hzf2PKgs1daw/KDJoHcpMs+VVi5tf47P1n4z4s9tjniklhr3AcX3dLTU1iFlqz2WubvV1lFPn+w9ai6OOGQpmhptFItn2+AqgkQIECg3AICrHKLG49AGQT+dE9HnH6j87DKQG0IAgSqQGDpw9U33vNbha/8rWx73IrCqta5z8akS46JV5/9d2x39NUxfJM9V1h1x4JXYtKlxxS+aDj+4N/FiG0PWaXOMvcceGaMmHDYSu9JVpHdf9Z/rPIw+aUf0D5/djx2xXGFv9rigF9F4+C1Y2mP5QO5xavBehvArbLAjP5grdVq4qeHNMfYdRzantEWK4sAAQIEUiggwEphU0yJQDEEfnNze1x2V0cxHuUZBAgQqGqBPgVYL02JiRcfWThvanG4k3yt8PFrjo9ZD1wUm3/4/2Lkjseu0GNx+LVw7jMx4eirY+ioHVfp1pcAq7dbGZcM2tMTM+89N6Zc/83Ciq21xu1X+E+LPZY+0H3xPYsDrD5/RXGVlWbrBz/8WHO8e/O6bBWlGgIECBAgkHIBAVbKG2R6BAYi8KMr2uI2h7oPhNC9BAhkQWCprXGr2kL48hN/i4fO++iyq5x6emLx9r3k4PfN9j/5LV8CTJgWbz8cPva9Mf6gs6JxtRGr1Fs6XFvVFsIZd/8uHr/6v2LNzfaJ8QedHQ2D1nzb57fOeSYmXXZstAwfU5hzfdNqywRYSVi1fNBmBdYqWxaf3asxDtrJoe2rlvILAgQIECBQXAEBVnE9PY1AqgReW9gT37q0NSbPcKh7qhpjMgQIlF3gtefujYcvOLTXh7gvHya9PuP+eOSPRxS+0rfVoefHmpvus8w2xPbXX4jJV3whXn78r7HJB06IDXc5rteHrC8Ovnp7iHtvnt/T3RXP3n5KPH3bSbHN4RcXvkq45FrZWVdLnRXmDKwVv6If2r4hvrRvY9nfXwMSIECAAAECEQIsbwGBjAs8+UJ3fPvS1njp9Z6MV6o8AgQIrFygp7sznr3jtHjqhu9FQ8uwGL37V2LEdh+PxiHrRE9PV7w+86F4+pYT46XHro+ho3aIcR/7TQxee/M3M5+l7k+CpjH7fC/W2fLDUVPfFPNfeDSm3fzTmP3o1TFszHsKq6Oahq6/zGQWr2xK/nL5c6e62ufHk3/9Tsy466wYtNamMfo9X461x+9fOKS9u6s95k69Pabe9KN47bn7CtsAt/jIaYV5v901b9bEmHTxUYUvGiZfGaxtaFnm50u+QrjNQYu+Qtg4eMlXCGtq65Z8rdA79abADmPqCude1Tqz3WtBgAABAgQqIiDAqgi7QQmUV+DOKV3x3ct8mbC86kYjQCBtAklQ9MxtJ8XTt/58pVMbusE7YrP9fr7C86uS+6fe+MOYfufpK7w/Cb423/8XhS8YLn+9XYCV/LZj/kuFs6qSc7ZWdq21xftAK0VgAAAbJUlEQVRjkw+cGIPWHPu2tN2dbYV5vjjxytj6sAtitZHbv+X3ydbFp/72g5h+568Lgd2QEVvFK1NuLqww2+LDp8W62xzU6xVkaetzKeYzanht/M/BTTFyuEPbS+HrmQQIECBAoDcCAqzeKPkNgQwIXHVfR5x2gy8TZqCVSiBAYAACPT3dMe/5h+P5+y8sfC1wwUtToq5pSKwx+l2x9pYfiXW2/uiSs6JWNEwSDs2Z+o94/r7zI1nF1LFwTiEAWmerA2K9CYdFw+C1Vji7VQVYyU3JKrG5z/wrZt1/QcyZenskXz9MVosl2/+SQCk5+2r5lVQrGmzxdsn13/GJ2Hivb0dNbf0K55SEWM8/cGHM+PdZMe+FSZEEZBu++0uxxka7Cq+WEqurjTjpsObYZkOHtg/g/3puJUCAAAECAxYQYA2Y0AMIVI/AWbe0x8X/8mXC6umYmRIgkCWBJCybdOkxsfn+J/fqC4VZqr2aa/nuAU2xx7gVh4DVXJe5EyBAgACBahMQYFVbx8yXwAAFfnpVW9w8qXOAT3E7AQIECPRV4NVn/h1P3vCd2PLgcyI5R8uVfoEv7NMYH93BFwfT3ykzJECAAIE8CAiw8tBlNRJYSmB+W098+9K2eGR6FxcCBAgQKJNA8pXCKdf9d7QM3/htt/WVaTqG6YXAx3dpiE/t4YuDvaDyEwIECBAgUBYBAVZZmA1CIF0CT8/ujm9d2hovvOrLhOnqjNkQIJBVgblP/zNeefKWGLXrFwrnWrnSLbDj2Lo44ZDmdE/S7AgQIECAQM4EBFg5a7hyCSwWuPuprvj2pa3RLcPyUhAgQIAAgSUCQ1tq4rIvDYp6Hxz0VhAgQIAAgVQJCLBS1Q6TIVBegWsf6IxTrm8r76BGI0CAAAECKRa4+LhBsfbQmhTP0NQIECBAgEA+BQRY+ey7qgksEfj9be1xwT99mdArQYAAAQIETv1Ec2w9qg4EAQIECBAgkEIBAVYKm2JKBMot8L/XtMXfHvFlwnK7G48AAQIE0iPw2b0a46CdfHEwPR0xEwIECBAgsKyAAMsbQYBAQeCrF7bGA8/4MqHXgQABAgTyJ3Dwzg3xmT19cTB/nVcxAQIECFSTgACrmrplrgRKLHDkGQtjxpzuEo/i8QQIECBAID0CH9yuPr78gab0TMhMCBAgQIAAgRUKCLC8GAQILCOw7//Ojw4LsbwVBAgQIJADgT3G1cd3DxBe5aDVSiRAgACBDAgIsDLQRCUQKKZAV3fE+06cX8xHehYBAgQIEEidwA5j6uLEQ5tTNy8TIkCAAAECBFYsIMDyZhAg8BaB1xb2xAGnLCBDgAABAgQyKTB+ZG388qiWTNamKAIECBAgkFUBAVZWO6suAgMUeH5uTxxxuhBrgIxuJ0CAAIGUCYxeqzbO+bTwKmVtMR0CBAgQILBKAQHWKon8gEB+BZ58oTs+87uF+QVQOQECBAhkSmDN1Wri0v83KFM1KYYAAQIECORFQICVl06rk0A/BR56piu+fGFrP+92GwECBAgQSIdAc0PEX742OB2TMQsCBAgQIECgzwICrD6TuYFA/gTufKIrvnu5ECt/nVcxAQIEsiNw87eEV9nppkoIECBAII8CAqw8dl3NBPohcOMjnXHiNW39uNMtBAgQIECgsgLCq8r6G50AAQIECBRDQIBVDEXPIJATgSvu7Yhf/a09J9UqkwABAgSyICC8ykIX1UCAAAECBCIEWN4CAgT6JHDBPzvi97cJsfqE5scECBAgUBEB4VVF2A1KgAABAgRKIiDAKgmrhxLItsAf7+yI390qxMp2l1VHgACB6hYQXlV3/8yeAAECBAgsLyDA8k4QINAvgcvu6ojf3CzE6heemwgQIECgpALCq5LyejgBAgQIEKiIgACrIuwGJZANgavu64jTbhBiZaObqiBAgEA2BIRX2eijKggQIECAwPICAizvBAECAxK47sHOOPk6XyccEKKbCRAgQKAoAsKrojB6CAECBAgQSKWAACuVbTEpAtUlcNPEzjjhaiFWdXXNbAkQIJAtAeFVtvqpGgIECBAgsLyAAMs7QYBAUQRum9wZP7pCiFUUTA8hQIAAgV4LDGmuiau+PKjXv/dDAgQIECBAoDoFBFjV2TezJpBKgTundMV3L2tN5dxMigABAgSyJzBqzdo49zMt2StMRQQIECBAgMBbBARYXgoCBIoqcO/Urvjvi4VYRUX1MAIECBB4i8DWo+ri1E80kyFAgAABAgRyIiDAykmjlUmgnAKTnuuKL54vxCqnubEIECCQJ4H3bFEf3/9oU55KVisBAgQIEMi9gAAr968AAAKlEXh1QU98/FcLoq2zNM/3VAIECBDIp8CHtm+IL+3bmM/iVU2AAAECBHIsIMDKcfOVTqDUAj09EcedtzAem9ld6qE8nwABAgRyIHDkbg1x1G7Cqxy0WokECBAgQOAtAgIsLwUBAiUXOPm6trjuQUuxSg5tAAIECGRYIFl1lay+chEgQIAAAQL5FBBg5bPvqiZQdoGL7uyIs29tL/u4BiRAgACB6hdIzrtKzr1yESBAgAABAvkVEGDlt/cqJ1B2gb882Bm/uK6t7OMakAABAgSqVyD50mDyxUEXAQIECBAgkG8BAVa++696AmUXuP3xzvjhn9siOR/LRYAAAQIEVibQUBdx3mcHxbqr10AiQIAAAQIECIQAy0tAgEDZBR56titO+ktbzJwjxSo7vgEJECBQBQLrD6uN8z/bEjWyqyrolikSIECAAIHyCAiwyuNsFAIElhOYNrs7Tr2+PSY+18WGAAECBAgsEdhudF2cfHgzEQIECBAgQIDAMgICLC8EAQIVE5jX2hOn/rU9bnnUFwor1gQDEyBAIEUC+2xdH9/YvylFMzIVAgQIECBAIC0CAqy0dMI8CORY4Lc3t8eld3XkWEDpBAgQIHD4rg1xzO6NIAgQIECAAAECKxQQYHkxCBBIhcCf7+mIX9/Ynoq5mAQBAgQIlE8gOefqv/Ztiv0m1JdvUCMRIECAAAECVScgwKq6lpkwgewK3P5YZ2FL4dwFDnfPbpdVRoAAgTcF1lm9phBe7TS2DgsBAgQIECBA4G0FBFheEAIEUiXw2MzuOPWvbTFlVneq5mUyBAgQIFBcgeSw9uP2aYyN16kt7oM9jQABAgQIEMikgAArk21VFIHqFnh5Xk+cen1b3DnFFwqru5NmT4AAgRUL7D+hPr7wvqZosPDKK0KAAAECBAj0UkCA1UsoPyNAoPwCp93QHlfd53D38ssbkQABAqUT+NzejXHgjg2lG8CTCRAgQIAAgUwKCLAy2VZFEciOQPJ1wjP/3h49jsXKTlNVQoBALgVGDquNL+zTGDttYtlVLl8ARRMgQIAAgQEKCLAGCOh2AgRKL3D/013x25vb48kXnItVem0jECBAoPgCSWiVhFdJiOUiQIAAAQIECPRHQIDVHzX3ECBQdoFXF/QUVmL99eHOso9tQAIECBDov0CyXTDZNugiQIAAAQIECAxEQIA1ED33EiBQdoE/39MRv/17e3Q6373s9gYkQIBAXwSSA9qTg9qTA9tdBAgQIECAAIGBCgiwBirofgIEyi7w0LNdhdVYj820pbDs+AYkQIBALwTGrlsbn9+7MbYb7byrXnD5CQECBAgQINALAQFWL5D8hACB9AnMb+spnIv1lwdtKUxfd8yIAIE8C+y/fX0cs3tjDG2pyTOD2gkQIECAAIEiCwiwigzqcQQIlFfgqvsWfaWwtaO84xqNAAECBJYVWHtoTSG4et/Wtgx6NwgQIECAAIHiCwiwim/qiQQIlFlg0nNdcfYtHfHwdAdjlZnecAQIECgI7D4uWXXVEBsM95VBrwQBAgQIECBQGgEBVmlcPZUAgTILdHZH/P7W9rj435ZilZnecAQI5FigqSEKq66SLw26CBAgQIAAAQKlFBBglVLXswkQKLvAHU90FYKsp19ywHvZ8Q1IgECuBCZsVFcIr8aPtOoqV41XLAECBAgQqJCAAKtC8IYlQKB0Aq/M7ymEWNc95ID30il7MgECeRY4fNeGQnjlIkCAAAECBAiUS0CAVS5p4xAgUHaBJMBKgqwk0HIRIECAwMAFxq5bWwiudt6kbuAP8wQCBAgQIECAQB8EBFh9wPJTAgSqTyDZSpiEWMnWQhcBAgQI9F/gYzs0xJG7NcSQ5pr+P8SdBAgQIECAAIF+Cgiw+gnnNgIEqksgOdw9CbKSw95dBAgQINB7gWTV1VG7Ncaum1l11Xs1vyRAgAABAgSKLSDAKrao5xEgkFqBh6d3xXn/6IgHn7EaK7VNMjECBFIlYNVVqtphMgQIECBAINcCAqxct1/xBPIp8Ic7OuIPd7RHl9VY+XwBVE2AwCoFrLpaJZEfECBAgAABAmUWEGCVGdxwBAikQ2Di9K44/46OuG+a1Vjp6IhZECCQFgGrrtLSCfMgQIAAAQIElhYQYHkfCBDItcBFd3bE+Xe0R3tnrhkUT4AAgbDqyktAgAABAgQIpFlAgJXm7pgbAQJlEZg8szv+cHt73PWU1VhlATcIAQKpE7DqKnUtMSECBAgQIEBgOQEBlleCAAECbwhceldH/OH2jljQ3sOEAAECuRB455i6OGTnhth+I18YzEXDFUmAAAECBKpYQIBVxc0zdQIEii8wZVZ3nH97e9w5xWqs4ut6IgECaREYsUZNIbj60PYNaZmSeRAgQIAAAQIE3lZAgOUFIUCAwAoErrqvIy6/uzNmzvGpQi8IAQLZEvjYjg2F8GrNITXZKkw1BAgQIECAQKYFBFiZbq/iCBAYiMDcBT1x+d0dcfldHdFhQdZAKN1LgEAKBHbaZNF2wW03tF0wBe0wBQIECBAgQKCPAgKsPoL5OQEC+RNIthUmQdZNE32qMH/dVzGB6hfYYHhtHLxzQ3xwu/rqL0YFBAgQIECAQG4FBFi5bb3CCRDoq0ByLlayGuuhZy3H6qud3xMgUBmBZMVVEl6tMch2wcp0wKgECBAgQIBAsQQEWMWS9BwCBHIj4Hys3LRaoQSqVmCvLevjgB0aYtz6tVVbg4kTIECAAAECBJYWEGB5HwgQINAPAedj9QPNLQQIlFxghzF1heBqp7HOuSo5tgEIECBAgACBsgoIsMrKbTACBLImkJyPdfX9HXHdg87Hylpv1UOgmgQ2X6+2EFzts5Vzrqqpb+ZKgAABAgQI9F5AgNV7K78kQIDASgUmz+iOax7oiBseFmR5TQgQKJ/AemvUxAHvbCiEV7WOuSofvJEIECBAgACBsgsIsMpObkACBLIs8Mj0rrjm/s64eZIgK8t9VhuBSgsMbkqCq0XnXDmgvdLdMD4BAgQIECBQDgEBVjmUjUGAQO4EHnxmUZB162RBVu6ar2ACJRb40PbJiqv62HBNB7SXmNrjCRAgQIAAgRQJCLBS1AxTIUAgewL3TlsUZN3xuCAre91VEYHyCuw3oT4+OKEhNhshuCqvvNEIECBAgACBNAgIsNLQBXMgQCDzAnc92VU4I+tfU7oyX6sCCRAoroDgqrienkaAAAECBAhUp4AAqzr7ZtYECFSpwF1PdcV1D3bEHY8Lsqq0haZNoGwCgquyURuIAAECBAgQqAIBAVYVNMkUCRDInsB905IgyxlZ2eusiggMXEBwNXBDTyBAgAABAgSyJyDAyl5PVUSAQBUJJIe9J0GWrxZWUdNMlUCJBARXJYL1WAIECBAgQCATAgKsTLRREQQIVLvAxOldcd1DnXHDww57r/Zemj+BvgisMagm9tqqPvbeqt7h7H2B81sCBAgQIEAgdwICrNy1XMEECKRZYPLM7sIZWcmqLBcBAtkV2HREbey1ZX0hvBo+uCa7haqMAAECBAgQIFAkAQFWkSA9hgABAsUUmPpid2FbYfLP7Nd6ivlozyJAoIICu2xWVwiu9hhXX8FZGJoAAQIECBAgUH0CAqzq65kZEyCQI4F5rT2FEOumiZ3x6IzuHFWuVALZERjSXFMIrZJtguNH1manMJUQIECAAAECBMooIMAqI7ahCBAgMBCBO5/oKoRZt062vXAgju4lUC6BMeu8sU1wy/pYe6htguVyNw4BAgQIECCQTQEBVjb7qioCBDIsMGXWG9sLJ3bGK/NtL8xwq5VWpQK7j6uP3beoi+RPFwECBAgQIECAQHEEBFjFcfQUAgQIlF1g7oKeuHliZ/z90c54bKbthWVvgAEJLCWw0Vq18Z5xi0Kr5N9dBAgQIECAAAECxRUQYBXX09MIECBQEYH7n+6KOx5P/umMl+dZlVWRJhg0lwJWW+Wy7YomQIAAAQIEKiAgwKoAuiEJECBQKoH5bT1x+xtB1r+mdJVqGM8lkGsBq61y3X7FEyBAgAABAhUSEGBVCN6wBAgQKLXAtNndS1ZlPfmCLYal9vb8bAu0NNbEuzati3dv5myrbHdadQQIECBAgEBaBQRYae2MeREgQKCIAnc/tWh74R1PdMWrC2wxLCKtR2VcYKdN6uJdm9bHuzapi7VW8yXBjLdbeQQIECBAgECKBQRYKW6OqREgQKDYAq8t7IkkzLp7alfc81RXJP/bRYDAsgJbj0pCq7pCaLWhA9m9HgQIECBAgACBVAgIsFLRBpMgQIBA+QWEWeU3N2J6BcasU7sotNq0Psat7yuC6e2UmREgQIAAAQJ5FRBg5bXz6iZAgMBSAsIsr0MeBUavVRvv2Lgukm2C79y4Lo8EaiZAgAABAgQIVI2AAKtqWmWiBAgQKI/A0mHWfVO7Yq4zs8oDb5SyCIwfuSi0Sv5Jtgq6CBAgQIAAAQIEqkNAgFUdfTJLAgQIVERgYXtP3P90d9z/dFfhn2df8jXDijTCoP0WqK2JJYHV9hvXxdh1bA/sN6YbCRAgQIAAAQIVFBBgVRDf0AQIEKg2gUemLwqyHni6O5J/dxFIo8BqzTWF0CoJrJI/R6zu64Fp7JM5ESBAgAABAgT6IiDA6ouW3xIgQIDAEoFkNdbilVnJKq1ktZaLQKUENl+vNrbdsC62KfxTG4ObhFaV6oVxCRAgQIAAAQKlEBBglULVMwkQIJAzgeScrIee6YpHZ3THozMW/ekiUEqBlsaa2GnsolVW24yqjVFr2hpYSm/PJkCAAAECBAhUWkCAVekOGJ8AAQIZFJg7vycent4Vk54TaGWwvRUrKTm/asdN6mKHMUloVRc1FllVrBcGJkCAAAECBAiUW0CAVW5x4xEgQCCHAq0dUTgz6+Fnu+KR6c7PyuEr0K+Sk22B40bWxbj1a2O70XWx1moSq35BuokAAQIECBAgkAEBAVYGmqgEAgQIVKPAYzO747GZXTG58Gd3PPeKbYfV2MdizXnd1Wti3Pp1MW5kbSGwSoKr5AuCLgIECBAgQIAAAQKJgADLe0CAAAECqRCY19pTCLKSfybP7Cr8mZyt5cqeQHLA+iYj3gyqxq9fG8OHSKuy12kVESBAgAABAgSKJyDAKp6lJxEgQIBAkQVmzU1Cra54fFZ3THuxO56e3R2zXxdqFZm5pI9bc8iisGqTdWtj03VrY5MRdbHeGsKqkqJ7OAECBAgQIEAggwICrAw2VUkECBDIskCyUmva7O5F/7z45r8nf++qrMDI4UsHVYv+fdhgYVVlu2J0AgQIECBAgEA2BARY2eijKggQIJB7gWRlVrJCK1mpNWNOd8x6tSeSFVyzXu2Ozq7c8xQFYGhLTYxYoyZGrF5b+HO91ZP/vejfk79rrC/KMB5CgAABAgQIECBA4C0CAiwvBQECBAhkXuCl15Mw681Q6/lXu5eEW0nI5Yqor4vCV/7WWq32jT9rYt2hb4ZVSUg1qNFqKu8KAQIECBAgQIBAZQQEWJVxNyoBAgQIpEggOSx+7vyewqHxi/+cs+TfY5m/r6atislX/IY017zxT0SygmpRSFUTay8VVCX/e41BwqkUvZKmQoAAAQIECBAgsJyAAMsrQYAAAQIE+iDQ1R2RhFiFf9qW+vfWiHltPfF64b+9+fetHRGd3T2FbYyFf7qTP3ve+POtf9dQF9HcUBPNDW/82bjc/07+vnHxf49YbXFA1ZQEVcsGVlZM9aGxfkq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AgwPIOECBAgAABAgQIECBAgAABAgQIpFpAgJXq9pgcAQIECBAgQIAAAQIECBAgQICAAMs7QIAAAQIECBAgQIAAAQIECBAgkGoBAVaq22NyBAgQIECAAAECBAgQIECAAAECAizvAAECBAgQIECAAAECBAgQIECAQKoFBFipbo/JESBAgAABAgQIECBAgAABAgQICLC8AwQIECBAgAABAgQIECBAgAABAqkWEGCluj0mR4AAAQIECBAgQIAAAQIECBAgIMDyDhAgQIAAAQIECBAgQIAAAQIECKRaQICV6vaYHAECBAgQIECAAAECBAgQIECAgADLO0CAAAECBAgQIECAAAECBAgQIJBqAQFWqttjcgQIECBAgAABAgQIECBAgAABAgIs7wABAgQIECBAgAABAgQIECBAgECqBQRYqW6PyREgQIAAAQIECBAgQIAAAQIECAiwvAMECBAgQIAAAQIECBAgQIAAAQKpFhBgpbo9JkeAAAECBAgQIECAAAECBAgQICDA8g4QIECAAAECBAgQIECAAAECBAikWkCAler2mBwBAgQIECBAgAABAgQIECBAgIAAyztAgAABAgQIECBAgAABAgQIECCQagEBVqrbY3IECBAgQIAAAQIECBAgQIAAAQICLO8AAQIECBAgQIAAAQIECBAgQIBAqgUEWKluj8kRIECAAAECBAgQIECAAAECBAgIsLwDBAgQIECAAAECBAgQIECAAAECqRYQYKW6PSZHgAABAgQIECBAgAABAgQIECDw/wHMvFOzcKthrwAAAABJRU5ErkJggg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10" descr="https://lh7-us.googleusercontent.com/BLtikEmUxE7u_vyEwWcjJdpkHyCjetpIzpYW8_gg6D13x_xChG2eUWM_qQEE5IoB75itTZFuAHlzjU83-_4uiL58OUFWFq22oiDsYujNV25thq2bt3OHcZUHc7GkEKagMANepufQjtWq"/>
          <p:cNvSpPr>
            <a:spLocks noChangeAspect="1" noChangeArrowheads="1"/>
          </p:cNvSpPr>
          <p:nvPr/>
        </p:nvSpPr>
        <p:spPr bwMode="auto">
          <a:xfrm>
            <a:off x="155575" y="-631825"/>
            <a:ext cx="2924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AutoShape 14" descr="https://lh7-us.googleusercontent.com/M92iS1hxvuXTL8oSsJE-Vztgr5Na_ZWTeCNCf8u95azQ0k4eNhCI93rWIqk3Beg6SRKjHynCiXil6d97UFGi9xwNjdlgoCGYNKkgTRar7A51zv2--mBwncizywxrZtRlx-xbgdu_YZq5"/>
          <p:cNvSpPr>
            <a:spLocks noChangeAspect="1" noChangeArrowheads="1"/>
          </p:cNvSpPr>
          <p:nvPr/>
        </p:nvSpPr>
        <p:spPr bwMode="auto">
          <a:xfrm>
            <a:off x="155575" y="-601663"/>
            <a:ext cx="280987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855" y="265112"/>
            <a:ext cx="3127519" cy="74987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4061709" y="373596"/>
            <a:ext cx="3014095" cy="5329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latin typeface="Calibri" panose="020F0502020204030204" pitchFamily="34" charset="0"/>
                <a:ea typeface="Calibri" panose="020F0502020204030204" pitchFamily="34" charset="0"/>
              </a:rPr>
              <a:t>Risorse e supporto</a:t>
            </a:r>
            <a:r>
              <a:rPr lang="it-IT" sz="2400" b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it-IT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733" y="1719961"/>
            <a:ext cx="3799341" cy="2349259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1480923"/>
            <a:ext cx="4397062" cy="271885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125" y="4072043"/>
            <a:ext cx="4407128" cy="272507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42086" y="4199773"/>
            <a:ext cx="2754284" cy="1453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</a:rPr>
              <a:t>Associazioni di Categoria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</a:rPr>
              <a:t>Rete al Femminile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</a:rPr>
              <a:t>PID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</a:rPr>
              <a:t>Sportello EEN 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9394419" y="3980592"/>
            <a:ext cx="2754284" cy="1453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</a:rPr>
              <a:t>CLP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>
                <a:latin typeface="Calibri" panose="020F0502020204030204" pitchFamily="34" charset="0"/>
                <a:ea typeface="Calibri" panose="020F0502020204030204" pitchFamily="34" charset="0"/>
              </a:rPr>
              <a:t>Associazioni di Categoria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 err="1">
                <a:latin typeface="Calibri" panose="020F0502020204030204" pitchFamily="34" charset="0"/>
                <a:ea typeface="Calibri" panose="020F0502020204030204" pitchFamily="34" charset="0"/>
              </a:rPr>
              <a:t>Filse</a:t>
            </a:r>
            <a:endParaRPr lang="it-IT" sz="16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6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Fondimpresa</a:t>
            </a:r>
            <a:endParaRPr lang="it-IT" sz="1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477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</TotalTime>
  <Words>26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INDAGINE SULL’IMPRENDITORIA FEMMINILE   GENOVA 2024 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della PRESENTAZIONE</dc:title>
  <dc:creator>Padelli Riccardo</dc:creator>
  <cp:lastModifiedBy>Federica Ferrari</cp:lastModifiedBy>
  <cp:revision>111</cp:revision>
  <cp:lastPrinted>2023-11-03T11:53:34Z</cp:lastPrinted>
  <dcterms:created xsi:type="dcterms:W3CDTF">2023-10-16T09:06:46Z</dcterms:created>
  <dcterms:modified xsi:type="dcterms:W3CDTF">2024-06-05T13:50:08Z</dcterms:modified>
</cp:coreProperties>
</file>