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0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55" y="265112"/>
            <a:ext cx="3127519" cy="7498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645372" y="373596"/>
            <a:ext cx="295273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</a:rPr>
              <a:t>Ambito finanziario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7" y="1556385"/>
            <a:ext cx="4622005" cy="28579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57" y="1473775"/>
            <a:ext cx="4297680" cy="26573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5" y="4132317"/>
            <a:ext cx="4408112" cy="272568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473141" y="5304593"/>
            <a:ext cx="2812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Cassa Commercio Liguria</a:t>
            </a:r>
          </a:p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Bando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Filse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PNRR Imprenditoria Femminile</a:t>
            </a:r>
          </a:p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Bonus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Caruggi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Impresa 4.0</a:t>
            </a:r>
          </a:p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Fondazione San Paolo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65146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112</cp:revision>
  <cp:lastPrinted>2023-11-03T11:53:34Z</cp:lastPrinted>
  <dcterms:created xsi:type="dcterms:W3CDTF">2023-10-16T09:06:46Z</dcterms:created>
  <dcterms:modified xsi:type="dcterms:W3CDTF">2024-06-05T13:46:46Z</dcterms:modified>
</cp:coreProperties>
</file>