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7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58" y="265112"/>
            <a:ext cx="3127519" cy="7498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98775" y="405048"/>
            <a:ext cx="545700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</a:rPr>
              <a:t>Le motivazioni delle donne imprenditrici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60" y="1881759"/>
            <a:ext cx="7413465" cy="45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2024-06-05T13:25:59Z</dcterms:modified>
</cp:coreProperties>
</file>