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5" r:id="rId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0373F"/>
    <a:srgbClr val="6F3E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56" d="100"/>
          <a:sy n="156" d="100"/>
        </p:scale>
        <p:origin x="17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044"/>
            <a:ext cx="145938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93298" y="2714721"/>
            <a:ext cx="11162581" cy="1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800" dirty="0"/>
              <a:t>INDAGINE SULL’IMPRENDITORIA FEMMINILE </a:t>
            </a:r>
            <a:br>
              <a:rPr lang="it-IT" sz="4800" dirty="0"/>
            </a:br>
            <a:r>
              <a:rPr lang="it-IT" sz="4800" dirty="0"/>
              <a:t> GENOVA 2024</a:t>
            </a:r>
            <a:br>
              <a:rPr lang="it-IT" sz="4800" dirty="0"/>
            </a:br>
            <a:endParaRPr lang="it-IT" sz="4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98" y="5744134"/>
            <a:ext cx="2547657" cy="804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41" y="5573298"/>
            <a:ext cx="975359" cy="9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4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2092844" y="4405370"/>
            <a:ext cx="600520" cy="6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8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0" descr="https://lh7-us.googleusercontent.com/BLtikEmUxE7u_vyEwWcjJdpkHyCjetpIzpYW8_gg6D13x_xChG2eUWM_qQEE5IoB75itTZFuAHlzjU83-_4uiL58OUFWFq22oiDsYujNV25thq2bt3OHcZUHc7GkEKagMANepufQjtWq"/>
          <p:cNvSpPr>
            <a:spLocks noChangeAspect="1" noChangeArrowheads="1"/>
          </p:cNvSpPr>
          <p:nvPr/>
        </p:nvSpPr>
        <p:spPr bwMode="auto">
          <a:xfrm>
            <a:off x="155575" y="-631825"/>
            <a:ext cx="2924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4" descr="https://lh7-us.googleusercontent.com/M92iS1hxvuXTL8oSsJE-Vztgr5Na_ZWTeCNCf8u95azQ0k4eNhCI93rWIqk3Beg6SRKjHynCiXil6d97UFGi9xwNjdlgoCGYNKkgTRar7A51zv2--mBwncizywxrZtRlx-xbgdu_YZq5"/>
          <p:cNvSpPr>
            <a:spLocks noChangeAspect="1" noChangeArrowheads="1"/>
          </p:cNvSpPr>
          <p:nvPr/>
        </p:nvSpPr>
        <p:spPr bwMode="auto">
          <a:xfrm>
            <a:off x="155575" y="-601663"/>
            <a:ext cx="28098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808" y="265112"/>
            <a:ext cx="3124776" cy="74957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5" y="1499608"/>
            <a:ext cx="4202036" cy="25982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44" y="1594805"/>
            <a:ext cx="4439356" cy="27450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46" y="4335853"/>
            <a:ext cx="4028554" cy="2490989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114129" y="234213"/>
            <a:ext cx="286187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</a:rPr>
              <a:t>Le imprenditrici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17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INDAGINE SULL’IMPRENDITORIA FEMMINILE   GENOVA 2024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Federica Ferrari</cp:lastModifiedBy>
  <cp:revision>111</cp:revision>
  <cp:lastPrinted>2023-11-03T11:53:34Z</cp:lastPrinted>
  <dcterms:created xsi:type="dcterms:W3CDTF">2023-10-16T09:06:46Z</dcterms:created>
  <dcterms:modified xsi:type="dcterms:W3CDTF">2024-06-05T13:02:50Z</dcterms:modified>
</cp:coreProperties>
</file>